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258" r:id="rId2"/>
    <p:sldId id="261" r:id="rId3"/>
    <p:sldId id="262" r:id="rId4"/>
    <p:sldId id="260" r:id="rId5"/>
  </p:sldIdLst>
  <p:sldSz cx="3240088" cy="20081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3DA"/>
    <a:srgbClr val="DEECF2"/>
    <a:srgbClr val="A01F13"/>
    <a:srgbClr val="F5ECDB"/>
    <a:srgbClr val="EDDAB7"/>
    <a:srgbClr val="ECEADF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96"/>
    <p:restoredTop sz="94663"/>
  </p:normalViewPr>
  <p:slideViewPr>
    <p:cSldViewPr snapToGrid="0" snapToObjects="1">
      <p:cViewPr varScale="1">
        <p:scale>
          <a:sx n="339" d="100"/>
          <a:sy n="339" d="100"/>
        </p:scale>
        <p:origin x="16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CAC7F-B5A6-C140-A0B9-C9A337B95344}" type="datetimeFigureOut">
              <a:rPr lang="en-US" smtClean="0"/>
              <a:t>9/14/20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1143000"/>
            <a:ext cx="4978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EC1B9-1783-E743-9891-9AB2F9AC7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699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Original from old site F5ECDB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FEC1B9-1783-E743-9891-9AB2F9AC75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1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Blue DEECF2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FEC1B9-1783-E743-9891-9AB2F9AC75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03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Gold F6F3DA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FEC1B9-1783-E743-9891-9AB2F9AC75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85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transparent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FEC1B9-1783-E743-9891-9AB2F9AC75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13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11" y="328655"/>
            <a:ext cx="2430066" cy="699147"/>
          </a:xfrm>
        </p:spPr>
        <p:txBody>
          <a:bodyPr anchor="b"/>
          <a:lstStyle>
            <a:lvl1pPr algn="ctr">
              <a:defRPr sz="1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11" y="1054764"/>
            <a:ext cx="2430066" cy="484847"/>
          </a:xfrm>
        </p:spPr>
        <p:txBody>
          <a:bodyPr/>
          <a:lstStyle>
            <a:lvl1pPr marL="0" indent="0" algn="ctr">
              <a:buNone/>
              <a:defRPr sz="638"/>
            </a:lvl1pPr>
            <a:lvl2pPr marL="121524" indent="0" algn="ctr">
              <a:buNone/>
              <a:defRPr sz="532"/>
            </a:lvl2pPr>
            <a:lvl3pPr marL="243048" indent="0" algn="ctr">
              <a:buNone/>
              <a:defRPr sz="478"/>
            </a:lvl3pPr>
            <a:lvl4pPr marL="364571" indent="0" algn="ctr">
              <a:buNone/>
              <a:defRPr sz="425"/>
            </a:lvl4pPr>
            <a:lvl5pPr marL="486095" indent="0" algn="ctr">
              <a:buNone/>
              <a:defRPr sz="425"/>
            </a:lvl5pPr>
            <a:lvl6pPr marL="607619" indent="0" algn="ctr">
              <a:buNone/>
              <a:defRPr sz="425"/>
            </a:lvl6pPr>
            <a:lvl7pPr marL="729143" indent="0" algn="ctr">
              <a:buNone/>
              <a:defRPr sz="425"/>
            </a:lvl7pPr>
            <a:lvl8pPr marL="850666" indent="0" algn="ctr">
              <a:buNone/>
              <a:defRPr sz="425"/>
            </a:lvl8pPr>
            <a:lvl9pPr marL="972190" indent="0" algn="ctr">
              <a:buNone/>
              <a:defRPr sz="42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202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046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688" y="106917"/>
            <a:ext cx="698644" cy="17018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56" y="106917"/>
            <a:ext cx="2055431" cy="17018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79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920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8" y="500653"/>
            <a:ext cx="2794576" cy="835350"/>
          </a:xfrm>
        </p:spPr>
        <p:txBody>
          <a:bodyPr anchor="b"/>
          <a:lstStyle>
            <a:lvl1pPr>
              <a:defRPr sz="1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68" y="1343906"/>
            <a:ext cx="2794576" cy="439291"/>
          </a:xfrm>
        </p:spPr>
        <p:txBody>
          <a:bodyPr/>
          <a:lstStyle>
            <a:lvl1pPr marL="0" indent="0">
              <a:buNone/>
              <a:defRPr sz="638">
                <a:solidFill>
                  <a:schemeClr val="tx1">
                    <a:tint val="75000"/>
                  </a:schemeClr>
                </a:solidFill>
              </a:defRPr>
            </a:lvl1pPr>
            <a:lvl2pPr marL="121524" indent="0">
              <a:buNone/>
              <a:defRPr sz="532">
                <a:solidFill>
                  <a:schemeClr val="tx1">
                    <a:tint val="75000"/>
                  </a:schemeClr>
                </a:solidFill>
              </a:defRPr>
            </a:lvl2pPr>
            <a:lvl3pPr marL="243048" indent="0">
              <a:buNone/>
              <a:defRPr sz="478">
                <a:solidFill>
                  <a:schemeClr val="tx1">
                    <a:tint val="75000"/>
                  </a:schemeClr>
                </a:solidFill>
              </a:defRPr>
            </a:lvl3pPr>
            <a:lvl4pPr marL="364571" indent="0">
              <a:buNone/>
              <a:defRPr sz="425">
                <a:solidFill>
                  <a:schemeClr val="tx1">
                    <a:tint val="75000"/>
                  </a:schemeClr>
                </a:solidFill>
              </a:defRPr>
            </a:lvl4pPr>
            <a:lvl5pPr marL="486095" indent="0">
              <a:buNone/>
              <a:defRPr sz="425">
                <a:solidFill>
                  <a:schemeClr val="tx1">
                    <a:tint val="75000"/>
                  </a:schemeClr>
                </a:solidFill>
              </a:defRPr>
            </a:lvl5pPr>
            <a:lvl6pPr marL="607619" indent="0">
              <a:buNone/>
              <a:defRPr sz="425">
                <a:solidFill>
                  <a:schemeClr val="tx1">
                    <a:tint val="75000"/>
                  </a:schemeClr>
                </a:solidFill>
              </a:defRPr>
            </a:lvl6pPr>
            <a:lvl7pPr marL="729143" indent="0">
              <a:buNone/>
              <a:defRPr sz="425">
                <a:solidFill>
                  <a:schemeClr val="tx1">
                    <a:tint val="75000"/>
                  </a:schemeClr>
                </a:solidFill>
              </a:defRPr>
            </a:lvl7pPr>
            <a:lvl8pPr marL="850666" indent="0">
              <a:buNone/>
              <a:defRPr sz="425">
                <a:solidFill>
                  <a:schemeClr val="tx1">
                    <a:tint val="75000"/>
                  </a:schemeClr>
                </a:solidFill>
              </a:defRPr>
            </a:lvl8pPr>
            <a:lvl9pPr marL="972190" indent="0">
              <a:buNone/>
              <a:defRPr sz="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11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56" y="534587"/>
            <a:ext cx="1377037" cy="12741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95" y="534587"/>
            <a:ext cx="1377037" cy="12741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9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106917"/>
            <a:ext cx="2794576" cy="3881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78" y="492285"/>
            <a:ext cx="1370709" cy="241261"/>
          </a:xfrm>
        </p:spPr>
        <p:txBody>
          <a:bodyPr anchor="b"/>
          <a:lstStyle>
            <a:lvl1pPr marL="0" indent="0">
              <a:buNone/>
              <a:defRPr sz="638" b="1"/>
            </a:lvl1pPr>
            <a:lvl2pPr marL="121524" indent="0">
              <a:buNone/>
              <a:defRPr sz="532" b="1"/>
            </a:lvl2pPr>
            <a:lvl3pPr marL="243048" indent="0">
              <a:buNone/>
              <a:defRPr sz="478" b="1"/>
            </a:lvl3pPr>
            <a:lvl4pPr marL="364571" indent="0">
              <a:buNone/>
              <a:defRPr sz="425" b="1"/>
            </a:lvl4pPr>
            <a:lvl5pPr marL="486095" indent="0">
              <a:buNone/>
              <a:defRPr sz="425" b="1"/>
            </a:lvl5pPr>
            <a:lvl6pPr marL="607619" indent="0">
              <a:buNone/>
              <a:defRPr sz="425" b="1"/>
            </a:lvl6pPr>
            <a:lvl7pPr marL="729143" indent="0">
              <a:buNone/>
              <a:defRPr sz="425" b="1"/>
            </a:lvl7pPr>
            <a:lvl8pPr marL="850666" indent="0">
              <a:buNone/>
              <a:defRPr sz="425" b="1"/>
            </a:lvl8pPr>
            <a:lvl9pPr marL="972190" indent="0">
              <a:buNone/>
              <a:defRPr sz="42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78" y="733547"/>
            <a:ext cx="1370709" cy="10789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95" y="492285"/>
            <a:ext cx="1377459" cy="241261"/>
          </a:xfrm>
        </p:spPr>
        <p:txBody>
          <a:bodyPr anchor="b"/>
          <a:lstStyle>
            <a:lvl1pPr marL="0" indent="0">
              <a:buNone/>
              <a:defRPr sz="638" b="1"/>
            </a:lvl1pPr>
            <a:lvl2pPr marL="121524" indent="0">
              <a:buNone/>
              <a:defRPr sz="532" b="1"/>
            </a:lvl2pPr>
            <a:lvl3pPr marL="243048" indent="0">
              <a:buNone/>
              <a:defRPr sz="478" b="1"/>
            </a:lvl3pPr>
            <a:lvl4pPr marL="364571" indent="0">
              <a:buNone/>
              <a:defRPr sz="425" b="1"/>
            </a:lvl4pPr>
            <a:lvl5pPr marL="486095" indent="0">
              <a:buNone/>
              <a:defRPr sz="425" b="1"/>
            </a:lvl5pPr>
            <a:lvl6pPr marL="607619" indent="0">
              <a:buNone/>
              <a:defRPr sz="425" b="1"/>
            </a:lvl6pPr>
            <a:lvl7pPr marL="729143" indent="0">
              <a:buNone/>
              <a:defRPr sz="425" b="1"/>
            </a:lvl7pPr>
            <a:lvl8pPr marL="850666" indent="0">
              <a:buNone/>
              <a:defRPr sz="425" b="1"/>
            </a:lvl8pPr>
            <a:lvl9pPr marL="972190" indent="0">
              <a:buNone/>
              <a:defRPr sz="42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95" y="733547"/>
            <a:ext cx="1377459" cy="10789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83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40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416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133879"/>
            <a:ext cx="1045013" cy="468577"/>
          </a:xfrm>
        </p:spPr>
        <p:txBody>
          <a:bodyPr anchor="b"/>
          <a:lstStyle>
            <a:lvl1pPr>
              <a:defRPr sz="8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459" y="289142"/>
            <a:ext cx="1640295" cy="1427115"/>
          </a:xfrm>
        </p:spPr>
        <p:txBody>
          <a:bodyPr/>
          <a:lstStyle>
            <a:lvl1pPr>
              <a:defRPr sz="851"/>
            </a:lvl1pPr>
            <a:lvl2pPr>
              <a:defRPr sz="744"/>
            </a:lvl2pPr>
            <a:lvl3pPr>
              <a:defRPr sz="638"/>
            </a:lvl3pPr>
            <a:lvl4pPr>
              <a:defRPr sz="532"/>
            </a:lvl4pPr>
            <a:lvl5pPr>
              <a:defRPr sz="532"/>
            </a:lvl5pPr>
            <a:lvl6pPr>
              <a:defRPr sz="532"/>
            </a:lvl6pPr>
            <a:lvl7pPr>
              <a:defRPr sz="532"/>
            </a:lvl7pPr>
            <a:lvl8pPr>
              <a:defRPr sz="532"/>
            </a:lvl8pPr>
            <a:lvl9pPr>
              <a:defRPr sz="53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602456"/>
            <a:ext cx="1045013" cy="1116125"/>
          </a:xfrm>
        </p:spPr>
        <p:txBody>
          <a:bodyPr/>
          <a:lstStyle>
            <a:lvl1pPr marL="0" indent="0">
              <a:buNone/>
              <a:defRPr sz="425"/>
            </a:lvl1pPr>
            <a:lvl2pPr marL="121524" indent="0">
              <a:buNone/>
              <a:defRPr sz="372"/>
            </a:lvl2pPr>
            <a:lvl3pPr marL="243048" indent="0">
              <a:buNone/>
              <a:defRPr sz="319"/>
            </a:lvl3pPr>
            <a:lvl4pPr marL="364571" indent="0">
              <a:buNone/>
              <a:defRPr sz="266"/>
            </a:lvl4pPr>
            <a:lvl5pPr marL="486095" indent="0">
              <a:buNone/>
              <a:defRPr sz="266"/>
            </a:lvl5pPr>
            <a:lvl6pPr marL="607619" indent="0">
              <a:buNone/>
              <a:defRPr sz="266"/>
            </a:lvl6pPr>
            <a:lvl7pPr marL="729143" indent="0">
              <a:buNone/>
              <a:defRPr sz="266"/>
            </a:lvl7pPr>
            <a:lvl8pPr marL="850666" indent="0">
              <a:buNone/>
              <a:defRPr sz="266"/>
            </a:lvl8pPr>
            <a:lvl9pPr marL="972190" indent="0">
              <a:buNone/>
              <a:defRPr sz="266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133879"/>
            <a:ext cx="1045013" cy="468577"/>
          </a:xfrm>
        </p:spPr>
        <p:txBody>
          <a:bodyPr anchor="b"/>
          <a:lstStyle>
            <a:lvl1pPr>
              <a:defRPr sz="8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459" y="289142"/>
            <a:ext cx="1640295" cy="1427115"/>
          </a:xfrm>
        </p:spPr>
        <p:txBody>
          <a:bodyPr anchor="t"/>
          <a:lstStyle>
            <a:lvl1pPr marL="0" indent="0">
              <a:buNone/>
              <a:defRPr sz="851"/>
            </a:lvl1pPr>
            <a:lvl2pPr marL="121524" indent="0">
              <a:buNone/>
              <a:defRPr sz="744"/>
            </a:lvl2pPr>
            <a:lvl3pPr marL="243048" indent="0">
              <a:buNone/>
              <a:defRPr sz="638"/>
            </a:lvl3pPr>
            <a:lvl4pPr marL="364571" indent="0">
              <a:buNone/>
              <a:defRPr sz="532"/>
            </a:lvl4pPr>
            <a:lvl5pPr marL="486095" indent="0">
              <a:buNone/>
              <a:defRPr sz="532"/>
            </a:lvl5pPr>
            <a:lvl6pPr marL="607619" indent="0">
              <a:buNone/>
              <a:defRPr sz="532"/>
            </a:lvl6pPr>
            <a:lvl7pPr marL="729143" indent="0">
              <a:buNone/>
              <a:defRPr sz="532"/>
            </a:lvl7pPr>
            <a:lvl8pPr marL="850666" indent="0">
              <a:buNone/>
              <a:defRPr sz="532"/>
            </a:lvl8pPr>
            <a:lvl9pPr marL="972190" indent="0">
              <a:buNone/>
              <a:defRPr sz="53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602456"/>
            <a:ext cx="1045013" cy="1116125"/>
          </a:xfrm>
        </p:spPr>
        <p:txBody>
          <a:bodyPr/>
          <a:lstStyle>
            <a:lvl1pPr marL="0" indent="0">
              <a:buNone/>
              <a:defRPr sz="425"/>
            </a:lvl1pPr>
            <a:lvl2pPr marL="121524" indent="0">
              <a:buNone/>
              <a:defRPr sz="372"/>
            </a:lvl2pPr>
            <a:lvl3pPr marL="243048" indent="0">
              <a:buNone/>
              <a:defRPr sz="319"/>
            </a:lvl3pPr>
            <a:lvl4pPr marL="364571" indent="0">
              <a:buNone/>
              <a:defRPr sz="266"/>
            </a:lvl4pPr>
            <a:lvl5pPr marL="486095" indent="0">
              <a:buNone/>
              <a:defRPr sz="266"/>
            </a:lvl5pPr>
            <a:lvl6pPr marL="607619" indent="0">
              <a:buNone/>
              <a:defRPr sz="266"/>
            </a:lvl6pPr>
            <a:lvl7pPr marL="729143" indent="0">
              <a:buNone/>
              <a:defRPr sz="266"/>
            </a:lvl7pPr>
            <a:lvl8pPr marL="850666" indent="0">
              <a:buNone/>
              <a:defRPr sz="266"/>
            </a:lvl8pPr>
            <a:lvl9pPr marL="972190" indent="0">
              <a:buNone/>
              <a:defRPr sz="266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8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56" y="106917"/>
            <a:ext cx="2794576" cy="3881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56" y="534587"/>
            <a:ext cx="2794576" cy="127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56" y="1861293"/>
            <a:ext cx="729020" cy="106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0508B-3565-D742-99C2-E0D55B6F3705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79" y="1861293"/>
            <a:ext cx="1093530" cy="106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312" y="1861293"/>
            <a:ext cx="729020" cy="106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07D6A-C352-2B4F-8D82-BAF92D468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8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43048" rtl="0" eaLnBrk="1" latinLnBrk="0" hangingPunct="1">
        <a:lnSpc>
          <a:spcPct val="90000"/>
        </a:lnSpc>
        <a:spcBef>
          <a:spcPct val="0"/>
        </a:spcBef>
        <a:buNone/>
        <a:defRPr sz="11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762" indent="-60762" algn="l" defTabSz="243048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2286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03809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2" kern="1200">
          <a:solidFill>
            <a:schemeClr val="tx1"/>
          </a:solidFill>
          <a:latin typeface="+mn-lt"/>
          <a:ea typeface="+mn-ea"/>
          <a:cs typeface="+mn-cs"/>
        </a:defRPr>
      </a:lvl3pPr>
      <a:lvl4pPr marL="425333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78" kern="1200">
          <a:solidFill>
            <a:schemeClr val="tx1"/>
          </a:solidFill>
          <a:latin typeface="+mn-lt"/>
          <a:ea typeface="+mn-ea"/>
          <a:cs typeface="+mn-cs"/>
        </a:defRPr>
      </a:lvl4pPr>
      <a:lvl5pPr marL="546857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78" kern="1200">
          <a:solidFill>
            <a:schemeClr val="tx1"/>
          </a:solidFill>
          <a:latin typeface="+mn-lt"/>
          <a:ea typeface="+mn-ea"/>
          <a:cs typeface="+mn-cs"/>
        </a:defRPr>
      </a:lvl5pPr>
      <a:lvl6pPr marL="668381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78" kern="1200">
          <a:solidFill>
            <a:schemeClr val="tx1"/>
          </a:solidFill>
          <a:latin typeface="+mn-lt"/>
          <a:ea typeface="+mn-ea"/>
          <a:cs typeface="+mn-cs"/>
        </a:defRPr>
      </a:lvl6pPr>
      <a:lvl7pPr marL="789904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78" kern="1200">
          <a:solidFill>
            <a:schemeClr val="tx1"/>
          </a:solidFill>
          <a:latin typeface="+mn-lt"/>
          <a:ea typeface="+mn-ea"/>
          <a:cs typeface="+mn-cs"/>
        </a:defRPr>
      </a:lvl7pPr>
      <a:lvl8pPr marL="911428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78" kern="1200">
          <a:solidFill>
            <a:schemeClr val="tx1"/>
          </a:solidFill>
          <a:latin typeface="+mn-lt"/>
          <a:ea typeface="+mn-ea"/>
          <a:cs typeface="+mn-cs"/>
        </a:defRPr>
      </a:lvl8pPr>
      <a:lvl9pPr marL="1032952" indent="-60762" algn="l" defTabSz="243048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1pPr>
      <a:lvl2pPr marL="121524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2pPr>
      <a:lvl3pPr marL="243048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3pPr>
      <a:lvl4pPr marL="364571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4pPr>
      <a:lvl5pPr marL="486095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5pPr>
      <a:lvl6pPr marL="607619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6pPr>
      <a:lvl7pPr marL="729143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7pPr>
      <a:lvl8pPr marL="850666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8pPr>
      <a:lvl9pPr marL="972190" algn="l" defTabSz="243048" rtl="0" eaLnBrk="1" latinLnBrk="0" hangingPunct="1">
        <a:defRPr sz="4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C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ADBEC1-2D24-FD4B-BC11-6E828A9EF0E9}"/>
              </a:ext>
            </a:extLst>
          </p:cNvPr>
          <p:cNvSpPr txBox="1"/>
          <p:nvPr/>
        </p:nvSpPr>
        <p:spPr>
          <a:xfrm>
            <a:off x="-45560" y="-157969"/>
            <a:ext cx="2601994" cy="10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33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r>
              <a:rPr lang="en-US" sz="5933" dirty="0">
                <a:latin typeface="Harrington" pitchFamily="82" charset="77"/>
              </a:rPr>
              <a:t>roject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933101-BE69-4E42-ABCF-DCD3F083D084}"/>
              </a:ext>
            </a:extLst>
          </p:cNvPr>
          <p:cNvSpPr txBox="1"/>
          <p:nvPr/>
        </p:nvSpPr>
        <p:spPr>
          <a:xfrm>
            <a:off x="-75418" y="1000878"/>
            <a:ext cx="3481602" cy="10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933" b="1" spc="-297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r>
              <a:rPr lang="en-US" sz="5933" spc="-297" dirty="0">
                <a:latin typeface="Harrington" pitchFamily="82" charset="77"/>
              </a:rPr>
              <a:t>utenberg</a:t>
            </a:r>
            <a:endParaRPr lang="en-US" sz="5933" spc="-297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7189C9-2BB6-974B-842F-C032A3E9541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9000"/>
          </a:blip>
          <a:stretch/>
        </p:blipFill>
        <p:spPr>
          <a:xfrm flipH="1">
            <a:off x="1620044" y="0"/>
            <a:ext cx="1753554" cy="2001600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9250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C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ADBEC1-2D24-FD4B-BC11-6E828A9EF0E9}"/>
              </a:ext>
            </a:extLst>
          </p:cNvPr>
          <p:cNvSpPr txBox="1"/>
          <p:nvPr/>
        </p:nvSpPr>
        <p:spPr>
          <a:xfrm>
            <a:off x="-45560" y="-157969"/>
            <a:ext cx="2601994" cy="10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33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r>
              <a:rPr lang="en-US" sz="5933" dirty="0">
                <a:latin typeface="Harrington" pitchFamily="82" charset="77"/>
              </a:rPr>
              <a:t>roject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933101-BE69-4E42-ABCF-DCD3F083D084}"/>
              </a:ext>
            </a:extLst>
          </p:cNvPr>
          <p:cNvSpPr txBox="1"/>
          <p:nvPr/>
        </p:nvSpPr>
        <p:spPr>
          <a:xfrm>
            <a:off x="-75418" y="1000878"/>
            <a:ext cx="3481602" cy="10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933" b="1" spc="-297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r>
              <a:rPr lang="en-US" sz="5933" spc="-297" dirty="0">
                <a:latin typeface="Harrington" pitchFamily="82" charset="77"/>
              </a:rPr>
              <a:t>utenberg</a:t>
            </a:r>
            <a:endParaRPr lang="en-US" sz="5933" spc="-297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7189C9-2BB6-974B-842F-C032A3E9541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9000"/>
          </a:blip>
          <a:stretch/>
        </p:blipFill>
        <p:spPr>
          <a:xfrm flipH="1">
            <a:off x="1620044" y="0"/>
            <a:ext cx="1753554" cy="2001600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15906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ADBEC1-2D24-FD4B-BC11-6E828A9EF0E9}"/>
              </a:ext>
            </a:extLst>
          </p:cNvPr>
          <p:cNvSpPr txBox="1"/>
          <p:nvPr/>
        </p:nvSpPr>
        <p:spPr>
          <a:xfrm>
            <a:off x="-45560" y="-157969"/>
            <a:ext cx="2601994" cy="10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33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r>
              <a:rPr lang="en-US" sz="5933" dirty="0">
                <a:latin typeface="Harrington" pitchFamily="82" charset="77"/>
              </a:rPr>
              <a:t>roject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933101-BE69-4E42-ABCF-DCD3F083D084}"/>
              </a:ext>
            </a:extLst>
          </p:cNvPr>
          <p:cNvSpPr txBox="1"/>
          <p:nvPr/>
        </p:nvSpPr>
        <p:spPr>
          <a:xfrm>
            <a:off x="-75418" y="1000878"/>
            <a:ext cx="3481602" cy="10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933" b="1" spc="-297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r>
              <a:rPr lang="en-US" sz="5933" spc="-297" dirty="0">
                <a:latin typeface="Harrington" pitchFamily="82" charset="77"/>
              </a:rPr>
              <a:t>utenberg</a:t>
            </a:r>
            <a:endParaRPr lang="en-US" sz="5933" spc="-297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7189C9-2BB6-974B-842F-C032A3E9541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9000"/>
          </a:blip>
          <a:stretch/>
        </p:blipFill>
        <p:spPr>
          <a:xfrm flipH="1">
            <a:off x="1620044" y="0"/>
            <a:ext cx="1753554" cy="2001600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26169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ADBEC1-2D24-FD4B-BC11-6E828A9EF0E9}"/>
              </a:ext>
            </a:extLst>
          </p:cNvPr>
          <p:cNvSpPr txBox="1"/>
          <p:nvPr/>
        </p:nvSpPr>
        <p:spPr>
          <a:xfrm>
            <a:off x="-45560" y="-157969"/>
            <a:ext cx="2601994" cy="10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33" b="1" dirty="0">
                <a:solidFill>
                  <a:srgbClr val="A01F13"/>
                </a:solidFill>
                <a:latin typeface="Harrington" pitchFamily="82" charset="77"/>
              </a:rPr>
              <a:t>P</a:t>
            </a:r>
            <a:r>
              <a:rPr lang="en-US" sz="5933" dirty="0">
                <a:latin typeface="Harrington" pitchFamily="82" charset="77"/>
              </a:rPr>
              <a:t>roject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933101-BE69-4E42-ABCF-DCD3F083D084}"/>
              </a:ext>
            </a:extLst>
          </p:cNvPr>
          <p:cNvSpPr txBox="1"/>
          <p:nvPr/>
        </p:nvSpPr>
        <p:spPr>
          <a:xfrm>
            <a:off x="-75418" y="1000878"/>
            <a:ext cx="3481602" cy="10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933" b="1" spc="-297" dirty="0">
                <a:solidFill>
                  <a:srgbClr val="A01F13"/>
                </a:solidFill>
                <a:latin typeface="Harrington" pitchFamily="82" charset="77"/>
              </a:rPr>
              <a:t>G</a:t>
            </a:r>
            <a:r>
              <a:rPr lang="en-US" sz="5933" spc="-297" dirty="0">
                <a:latin typeface="Harrington" pitchFamily="82" charset="77"/>
              </a:rPr>
              <a:t>utenberg</a:t>
            </a:r>
            <a:endParaRPr lang="en-US" sz="5933" spc="-297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902BF3-1EFF-A84C-9A19-4A4AA416927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9000"/>
          </a:blip>
          <a:stretch/>
        </p:blipFill>
        <p:spPr>
          <a:xfrm flipH="1">
            <a:off x="1620044" y="0"/>
            <a:ext cx="1753554" cy="2001600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85669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4335</TotalTime>
  <Words>22</Words>
  <Application>Microsoft Macintosh PowerPoint</Application>
  <PresentationFormat>Custom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Harrington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Newby</dc:creator>
  <cp:lastModifiedBy>Greg Newby</cp:lastModifiedBy>
  <cp:revision>22</cp:revision>
  <dcterms:created xsi:type="dcterms:W3CDTF">2019-01-03T21:55:54Z</dcterms:created>
  <dcterms:modified xsi:type="dcterms:W3CDTF">2020-09-14T23:46:05Z</dcterms:modified>
</cp:coreProperties>
</file>