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0"/>
  </p:notesMasterIdLst>
  <p:sldIdLst>
    <p:sldId id="256" r:id="rId2"/>
    <p:sldId id="259" r:id="rId3"/>
    <p:sldId id="260" r:id="rId4"/>
    <p:sldId id="261" r:id="rId5"/>
    <p:sldId id="257" r:id="rId6"/>
    <p:sldId id="262" r:id="rId7"/>
    <p:sldId id="263" r:id="rId8"/>
    <p:sldId id="258" r:id="rId9"/>
  </p:sldIdLst>
  <p:sldSz cx="1828800" cy="1828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F3DA"/>
    <a:srgbClr val="DEECF2"/>
    <a:srgbClr val="FFFFFF"/>
    <a:srgbClr val="F5EC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626"/>
    <p:restoredTop sz="96208"/>
  </p:normalViewPr>
  <p:slideViewPr>
    <p:cSldViewPr snapToGrid="0" snapToObjects="1">
      <p:cViewPr varScale="1">
        <p:scale>
          <a:sx n="400" d="100"/>
          <a:sy n="400" d="100"/>
        </p:scale>
        <p:origin x="1128" y="-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2E7B5D-75D5-AD45-9656-56D11461D2F8}" type="datetimeFigureOut">
              <a:rPr lang="en-US" smtClean="0"/>
              <a:t>9/14/20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FD432A-4AF4-9941-85E1-0248FD54B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6835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Original from old site F5ECDB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FD432A-4AF4-9941-85E1-0248FD54B4C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9630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Blue  DEECF2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FD432A-4AF4-9941-85E1-0248FD54B4C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7731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Gold F6F3DA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FD432A-4AF4-9941-85E1-0248FD54B4C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6055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Gold F6F3DA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FD432A-4AF4-9941-85E1-0248FD54B4C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844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" y="299297"/>
            <a:ext cx="1554480" cy="636693"/>
          </a:xfrm>
        </p:spPr>
        <p:txBody>
          <a:bodyPr anchor="b"/>
          <a:lstStyle>
            <a:lvl1pPr algn="ctr">
              <a:defRPr sz="1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960543"/>
            <a:ext cx="1371600" cy="441537"/>
          </a:xfrm>
        </p:spPr>
        <p:txBody>
          <a:bodyPr/>
          <a:lstStyle>
            <a:lvl1pPr marL="0" indent="0" algn="ctr">
              <a:buNone/>
              <a:defRPr sz="480"/>
            </a:lvl1pPr>
            <a:lvl2pPr marL="91440" indent="0" algn="ctr">
              <a:buNone/>
              <a:defRPr sz="400"/>
            </a:lvl2pPr>
            <a:lvl3pPr marL="182880" indent="0" algn="ctr">
              <a:buNone/>
              <a:defRPr sz="360"/>
            </a:lvl3pPr>
            <a:lvl4pPr marL="274320" indent="0" algn="ctr">
              <a:buNone/>
              <a:defRPr sz="320"/>
            </a:lvl4pPr>
            <a:lvl5pPr marL="365760" indent="0" algn="ctr">
              <a:buNone/>
              <a:defRPr sz="320"/>
            </a:lvl5pPr>
            <a:lvl6pPr marL="457200" indent="0" algn="ctr">
              <a:buNone/>
              <a:defRPr sz="320"/>
            </a:lvl6pPr>
            <a:lvl7pPr marL="548640" indent="0" algn="ctr">
              <a:buNone/>
              <a:defRPr sz="320"/>
            </a:lvl7pPr>
            <a:lvl8pPr marL="640080" indent="0" algn="ctr">
              <a:buNone/>
              <a:defRPr sz="320"/>
            </a:lvl8pPr>
            <a:lvl9pPr marL="731520" indent="0" algn="ctr">
              <a:buNone/>
              <a:defRPr sz="3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DFE85-BAB4-2346-AEBF-4D54FDB190D1}" type="datetimeFigureOut">
              <a:rPr lang="en-US" smtClean="0"/>
              <a:t>9/14/20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B25DD-51D2-6C43-8180-85AD01D44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160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DFE85-BAB4-2346-AEBF-4D54FDB190D1}" type="datetimeFigureOut">
              <a:rPr lang="en-US" smtClean="0"/>
              <a:t>9/14/20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B25DD-51D2-6C43-8180-85AD01D44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62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" y="97367"/>
            <a:ext cx="394335" cy="154982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" y="97367"/>
            <a:ext cx="1160145" cy="154982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DFE85-BAB4-2346-AEBF-4D54FDB190D1}" type="datetimeFigureOut">
              <a:rPr lang="en-US" smtClean="0"/>
              <a:t>9/14/20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B25DD-51D2-6C43-8180-85AD01D44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295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DFE85-BAB4-2346-AEBF-4D54FDB190D1}" type="datetimeFigureOut">
              <a:rPr lang="en-US" smtClean="0"/>
              <a:t>9/14/20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B25DD-51D2-6C43-8180-85AD01D44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652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8" y="455930"/>
            <a:ext cx="1577340" cy="760730"/>
          </a:xfrm>
        </p:spPr>
        <p:txBody>
          <a:bodyPr anchor="b"/>
          <a:lstStyle>
            <a:lvl1pPr>
              <a:defRPr sz="1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8" y="1223857"/>
            <a:ext cx="1577340" cy="400050"/>
          </a:xfrm>
        </p:spPr>
        <p:txBody>
          <a:bodyPr/>
          <a:lstStyle>
            <a:lvl1pPr marL="0" indent="0">
              <a:buNone/>
              <a:defRPr sz="480">
                <a:solidFill>
                  <a:schemeClr val="tx1"/>
                </a:solidFill>
              </a:defRPr>
            </a:lvl1pPr>
            <a:lvl2pPr marL="91440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2pPr>
            <a:lvl3pPr marL="182880" indent="0">
              <a:buNone/>
              <a:defRPr sz="360">
                <a:solidFill>
                  <a:schemeClr val="tx1">
                    <a:tint val="75000"/>
                  </a:schemeClr>
                </a:solidFill>
              </a:defRPr>
            </a:lvl3pPr>
            <a:lvl4pPr marL="274320" indent="0">
              <a:buNone/>
              <a:defRPr sz="320">
                <a:solidFill>
                  <a:schemeClr val="tx1">
                    <a:tint val="75000"/>
                  </a:schemeClr>
                </a:solidFill>
              </a:defRPr>
            </a:lvl4pPr>
            <a:lvl5pPr marL="365760" indent="0">
              <a:buNone/>
              <a:defRPr sz="320">
                <a:solidFill>
                  <a:schemeClr val="tx1">
                    <a:tint val="75000"/>
                  </a:schemeClr>
                </a:solidFill>
              </a:defRPr>
            </a:lvl5pPr>
            <a:lvl6pPr marL="457200" indent="0">
              <a:buNone/>
              <a:defRPr sz="320">
                <a:solidFill>
                  <a:schemeClr val="tx1">
                    <a:tint val="75000"/>
                  </a:schemeClr>
                </a:solidFill>
              </a:defRPr>
            </a:lvl6pPr>
            <a:lvl7pPr marL="548640" indent="0">
              <a:buNone/>
              <a:defRPr sz="320">
                <a:solidFill>
                  <a:schemeClr val="tx1">
                    <a:tint val="75000"/>
                  </a:schemeClr>
                </a:solidFill>
              </a:defRPr>
            </a:lvl7pPr>
            <a:lvl8pPr marL="640080" indent="0">
              <a:buNone/>
              <a:defRPr sz="320">
                <a:solidFill>
                  <a:schemeClr val="tx1">
                    <a:tint val="75000"/>
                  </a:schemeClr>
                </a:solidFill>
              </a:defRPr>
            </a:lvl8pPr>
            <a:lvl9pPr marL="731520" indent="0">
              <a:buNone/>
              <a:defRPr sz="3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DFE85-BAB4-2346-AEBF-4D54FDB190D1}" type="datetimeFigureOut">
              <a:rPr lang="en-US" smtClean="0"/>
              <a:t>9/14/20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B25DD-51D2-6C43-8180-85AD01D44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327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" y="486833"/>
            <a:ext cx="777240" cy="11603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" y="486833"/>
            <a:ext cx="777240" cy="11603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DFE85-BAB4-2346-AEBF-4D54FDB190D1}" type="datetimeFigureOut">
              <a:rPr lang="en-US" smtClean="0"/>
              <a:t>9/14/20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B25DD-51D2-6C43-8180-85AD01D44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719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" y="97367"/>
            <a:ext cx="1577340" cy="35348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" y="448310"/>
            <a:ext cx="773668" cy="219710"/>
          </a:xfrm>
        </p:spPr>
        <p:txBody>
          <a:bodyPr anchor="b"/>
          <a:lstStyle>
            <a:lvl1pPr marL="0" indent="0">
              <a:buNone/>
              <a:defRPr sz="480" b="1"/>
            </a:lvl1pPr>
            <a:lvl2pPr marL="91440" indent="0">
              <a:buNone/>
              <a:defRPr sz="400" b="1"/>
            </a:lvl2pPr>
            <a:lvl3pPr marL="182880" indent="0">
              <a:buNone/>
              <a:defRPr sz="360" b="1"/>
            </a:lvl3pPr>
            <a:lvl4pPr marL="274320" indent="0">
              <a:buNone/>
              <a:defRPr sz="320" b="1"/>
            </a:lvl4pPr>
            <a:lvl5pPr marL="365760" indent="0">
              <a:buNone/>
              <a:defRPr sz="320" b="1"/>
            </a:lvl5pPr>
            <a:lvl6pPr marL="457200" indent="0">
              <a:buNone/>
              <a:defRPr sz="320" b="1"/>
            </a:lvl6pPr>
            <a:lvl7pPr marL="548640" indent="0">
              <a:buNone/>
              <a:defRPr sz="320" b="1"/>
            </a:lvl7pPr>
            <a:lvl8pPr marL="640080" indent="0">
              <a:buNone/>
              <a:defRPr sz="320" b="1"/>
            </a:lvl8pPr>
            <a:lvl9pPr marL="731520" indent="0">
              <a:buNone/>
              <a:defRPr sz="32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" y="668020"/>
            <a:ext cx="773668" cy="9825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" y="448310"/>
            <a:ext cx="777478" cy="219710"/>
          </a:xfrm>
        </p:spPr>
        <p:txBody>
          <a:bodyPr anchor="b"/>
          <a:lstStyle>
            <a:lvl1pPr marL="0" indent="0">
              <a:buNone/>
              <a:defRPr sz="480" b="1"/>
            </a:lvl1pPr>
            <a:lvl2pPr marL="91440" indent="0">
              <a:buNone/>
              <a:defRPr sz="400" b="1"/>
            </a:lvl2pPr>
            <a:lvl3pPr marL="182880" indent="0">
              <a:buNone/>
              <a:defRPr sz="360" b="1"/>
            </a:lvl3pPr>
            <a:lvl4pPr marL="274320" indent="0">
              <a:buNone/>
              <a:defRPr sz="320" b="1"/>
            </a:lvl4pPr>
            <a:lvl5pPr marL="365760" indent="0">
              <a:buNone/>
              <a:defRPr sz="320" b="1"/>
            </a:lvl5pPr>
            <a:lvl6pPr marL="457200" indent="0">
              <a:buNone/>
              <a:defRPr sz="320" b="1"/>
            </a:lvl6pPr>
            <a:lvl7pPr marL="548640" indent="0">
              <a:buNone/>
              <a:defRPr sz="320" b="1"/>
            </a:lvl7pPr>
            <a:lvl8pPr marL="640080" indent="0">
              <a:buNone/>
              <a:defRPr sz="320" b="1"/>
            </a:lvl8pPr>
            <a:lvl9pPr marL="731520" indent="0">
              <a:buNone/>
              <a:defRPr sz="32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" y="668020"/>
            <a:ext cx="777478" cy="9825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DFE85-BAB4-2346-AEBF-4D54FDB190D1}" type="datetimeFigureOut">
              <a:rPr lang="en-US" smtClean="0"/>
              <a:t>9/14/20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B25DD-51D2-6C43-8180-85AD01D44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954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DFE85-BAB4-2346-AEBF-4D54FDB190D1}" type="datetimeFigureOut">
              <a:rPr lang="en-US" smtClean="0"/>
              <a:t>9/14/20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B25DD-51D2-6C43-8180-85AD01D44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123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DFE85-BAB4-2346-AEBF-4D54FDB190D1}" type="datetimeFigureOut">
              <a:rPr lang="en-US" smtClean="0"/>
              <a:t>9/14/20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B25DD-51D2-6C43-8180-85AD01D44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112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" y="121920"/>
            <a:ext cx="589836" cy="426720"/>
          </a:xfrm>
        </p:spPr>
        <p:txBody>
          <a:bodyPr anchor="b"/>
          <a:lstStyle>
            <a:lvl1pPr>
              <a:defRPr sz="6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" y="263314"/>
            <a:ext cx="925830" cy="1299633"/>
          </a:xfrm>
        </p:spPr>
        <p:txBody>
          <a:bodyPr/>
          <a:lstStyle>
            <a:lvl1pPr>
              <a:defRPr sz="640"/>
            </a:lvl1pPr>
            <a:lvl2pPr>
              <a:defRPr sz="560"/>
            </a:lvl2pPr>
            <a:lvl3pPr>
              <a:defRPr sz="48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" y="548640"/>
            <a:ext cx="589836" cy="1016423"/>
          </a:xfrm>
        </p:spPr>
        <p:txBody>
          <a:bodyPr/>
          <a:lstStyle>
            <a:lvl1pPr marL="0" indent="0">
              <a:buNone/>
              <a:defRPr sz="320"/>
            </a:lvl1pPr>
            <a:lvl2pPr marL="91440" indent="0">
              <a:buNone/>
              <a:defRPr sz="280"/>
            </a:lvl2pPr>
            <a:lvl3pPr marL="182880" indent="0">
              <a:buNone/>
              <a:defRPr sz="240"/>
            </a:lvl3pPr>
            <a:lvl4pPr marL="274320" indent="0">
              <a:buNone/>
              <a:defRPr sz="200"/>
            </a:lvl4pPr>
            <a:lvl5pPr marL="365760" indent="0">
              <a:buNone/>
              <a:defRPr sz="200"/>
            </a:lvl5pPr>
            <a:lvl6pPr marL="457200" indent="0">
              <a:buNone/>
              <a:defRPr sz="200"/>
            </a:lvl6pPr>
            <a:lvl7pPr marL="548640" indent="0">
              <a:buNone/>
              <a:defRPr sz="200"/>
            </a:lvl7pPr>
            <a:lvl8pPr marL="640080" indent="0">
              <a:buNone/>
              <a:defRPr sz="200"/>
            </a:lvl8pPr>
            <a:lvl9pPr marL="731520" indent="0">
              <a:buNone/>
              <a:defRPr sz="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DFE85-BAB4-2346-AEBF-4D54FDB190D1}" type="datetimeFigureOut">
              <a:rPr lang="en-US" smtClean="0"/>
              <a:t>9/14/20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B25DD-51D2-6C43-8180-85AD01D44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314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" y="121920"/>
            <a:ext cx="589836" cy="426720"/>
          </a:xfrm>
        </p:spPr>
        <p:txBody>
          <a:bodyPr anchor="b"/>
          <a:lstStyle>
            <a:lvl1pPr>
              <a:defRPr sz="6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" y="263314"/>
            <a:ext cx="925830" cy="1299633"/>
          </a:xfrm>
        </p:spPr>
        <p:txBody>
          <a:bodyPr anchor="t"/>
          <a:lstStyle>
            <a:lvl1pPr marL="0" indent="0">
              <a:buNone/>
              <a:defRPr sz="640"/>
            </a:lvl1pPr>
            <a:lvl2pPr marL="91440" indent="0">
              <a:buNone/>
              <a:defRPr sz="560"/>
            </a:lvl2pPr>
            <a:lvl3pPr marL="182880" indent="0">
              <a:buNone/>
              <a:defRPr sz="480"/>
            </a:lvl3pPr>
            <a:lvl4pPr marL="274320" indent="0">
              <a:buNone/>
              <a:defRPr sz="400"/>
            </a:lvl4pPr>
            <a:lvl5pPr marL="365760" indent="0">
              <a:buNone/>
              <a:defRPr sz="400"/>
            </a:lvl5pPr>
            <a:lvl6pPr marL="457200" indent="0">
              <a:buNone/>
              <a:defRPr sz="400"/>
            </a:lvl6pPr>
            <a:lvl7pPr marL="548640" indent="0">
              <a:buNone/>
              <a:defRPr sz="400"/>
            </a:lvl7pPr>
            <a:lvl8pPr marL="640080" indent="0">
              <a:buNone/>
              <a:defRPr sz="400"/>
            </a:lvl8pPr>
            <a:lvl9pPr marL="731520" indent="0">
              <a:buNone/>
              <a:defRPr sz="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" y="548640"/>
            <a:ext cx="589836" cy="1016423"/>
          </a:xfrm>
        </p:spPr>
        <p:txBody>
          <a:bodyPr/>
          <a:lstStyle>
            <a:lvl1pPr marL="0" indent="0">
              <a:buNone/>
              <a:defRPr sz="320"/>
            </a:lvl1pPr>
            <a:lvl2pPr marL="91440" indent="0">
              <a:buNone/>
              <a:defRPr sz="280"/>
            </a:lvl2pPr>
            <a:lvl3pPr marL="182880" indent="0">
              <a:buNone/>
              <a:defRPr sz="240"/>
            </a:lvl3pPr>
            <a:lvl4pPr marL="274320" indent="0">
              <a:buNone/>
              <a:defRPr sz="200"/>
            </a:lvl4pPr>
            <a:lvl5pPr marL="365760" indent="0">
              <a:buNone/>
              <a:defRPr sz="200"/>
            </a:lvl5pPr>
            <a:lvl6pPr marL="457200" indent="0">
              <a:buNone/>
              <a:defRPr sz="200"/>
            </a:lvl6pPr>
            <a:lvl7pPr marL="548640" indent="0">
              <a:buNone/>
              <a:defRPr sz="200"/>
            </a:lvl7pPr>
            <a:lvl8pPr marL="640080" indent="0">
              <a:buNone/>
              <a:defRPr sz="200"/>
            </a:lvl8pPr>
            <a:lvl9pPr marL="731520" indent="0">
              <a:buNone/>
              <a:defRPr sz="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DFE85-BAB4-2346-AEBF-4D54FDB190D1}" type="datetimeFigureOut">
              <a:rPr lang="en-US" smtClean="0"/>
              <a:t>9/14/20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B25DD-51D2-6C43-8180-85AD01D44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62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" y="97367"/>
            <a:ext cx="1577340" cy="3534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" y="486833"/>
            <a:ext cx="1577340" cy="11603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" y="1695027"/>
            <a:ext cx="411480" cy="973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4DFE85-BAB4-2346-AEBF-4D54FDB190D1}" type="datetimeFigureOut">
              <a:rPr lang="en-US" smtClean="0"/>
              <a:t>9/14/20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" y="1695027"/>
            <a:ext cx="617220" cy="973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" y="1695027"/>
            <a:ext cx="411480" cy="973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DB25DD-51D2-6C43-8180-85AD01D44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073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" rtl="0" eaLnBrk="1" latinLnBrk="0" hangingPunct="1">
        <a:lnSpc>
          <a:spcPct val="90000"/>
        </a:lnSpc>
        <a:spcBef>
          <a:spcPct val="0"/>
        </a:spcBef>
        <a:buNone/>
        <a:defRPr sz="8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" indent="-45720" algn="l" defTabSz="18288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56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" indent="-45720" algn="l" defTabSz="182880" rtl="0" eaLnBrk="1" latinLnBrk="0" hangingPunct="1">
        <a:lnSpc>
          <a:spcPct val="90000"/>
        </a:lnSpc>
        <a:spcBef>
          <a:spcPts val="100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" indent="-45720" algn="l" defTabSz="182880" rtl="0" eaLnBrk="1" latinLnBrk="0" hangingPunct="1">
        <a:lnSpc>
          <a:spcPct val="90000"/>
        </a:lnSpc>
        <a:spcBef>
          <a:spcPts val="100"/>
        </a:spcBef>
        <a:buFont typeface="Arial" panose="020B0604020202020204" pitchFamily="34" charset="0"/>
        <a:buChar char="•"/>
        <a:defRPr sz="4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" indent="-45720" algn="l" defTabSz="182880" rtl="0" eaLnBrk="1" latinLnBrk="0" hangingPunct="1">
        <a:lnSpc>
          <a:spcPct val="90000"/>
        </a:lnSpc>
        <a:spcBef>
          <a:spcPts val="100"/>
        </a:spcBef>
        <a:buFont typeface="Arial" panose="020B0604020202020204" pitchFamily="34" charset="0"/>
        <a:buChar char="•"/>
        <a:defRPr sz="36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" indent="-45720" algn="l" defTabSz="182880" rtl="0" eaLnBrk="1" latinLnBrk="0" hangingPunct="1">
        <a:lnSpc>
          <a:spcPct val="90000"/>
        </a:lnSpc>
        <a:spcBef>
          <a:spcPts val="100"/>
        </a:spcBef>
        <a:buFont typeface="Arial" panose="020B0604020202020204" pitchFamily="34" charset="0"/>
        <a:buChar char="•"/>
        <a:defRPr sz="36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" indent="-45720" algn="l" defTabSz="182880" rtl="0" eaLnBrk="1" latinLnBrk="0" hangingPunct="1">
        <a:lnSpc>
          <a:spcPct val="90000"/>
        </a:lnSpc>
        <a:spcBef>
          <a:spcPts val="100"/>
        </a:spcBef>
        <a:buFont typeface="Arial" panose="020B0604020202020204" pitchFamily="34" charset="0"/>
        <a:buChar char="•"/>
        <a:defRPr sz="36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" indent="-45720" algn="l" defTabSz="182880" rtl="0" eaLnBrk="1" latinLnBrk="0" hangingPunct="1">
        <a:lnSpc>
          <a:spcPct val="90000"/>
        </a:lnSpc>
        <a:spcBef>
          <a:spcPts val="100"/>
        </a:spcBef>
        <a:buFont typeface="Arial" panose="020B0604020202020204" pitchFamily="34" charset="0"/>
        <a:buChar char="•"/>
        <a:defRPr sz="36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" indent="-45720" algn="l" defTabSz="182880" rtl="0" eaLnBrk="1" latinLnBrk="0" hangingPunct="1">
        <a:lnSpc>
          <a:spcPct val="90000"/>
        </a:lnSpc>
        <a:spcBef>
          <a:spcPts val="100"/>
        </a:spcBef>
        <a:buFont typeface="Arial" panose="020B0604020202020204" pitchFamily="34" charset="0"/>
        <a:buChar char="•"/>
        <a:defRPr sz="36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" indent="-45720" algn="l" defTabSz="182880" rtl="0" eaLnBrk="1" latinLnBrk="0" hangingPunct="1">
        <a:lnSpc>
          <a:spcPct val="90000"/>
        </a:lnSpc>
        <a:spcBef>
          <a:spcPts val="100"/>
        </a:spcBef>
        <a:buFont typeface="Arial" panose="020B0604020202020204" pitchFamily="34" charset="0"/>
        <a:buChar char="•"/>
        <a:defRPr sz="3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" rtl="0" eaLnBrk="1" latinLnBrk="0" hangingPunct="1">
        <a:defRPr sz="36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" algn="l" defTabSz="182880" rtl="0" eaLnBrk="1" latinLnBrk="0" hangingPunct="1">
        <a:defRPr sz="36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" algn="l" defTabSz="182880" rtl="0" eaLnBrk="1" latinLnBrk="0" hangingPunct="1">
        <a:defRPr sz="36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" algn="l" defTabSz="182880" rtl="0" eaLnBrk="1" latinLnBrk="0" hangingPunct="1">
        <a:defRPr sz="36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" algn="l" defTabSz="182880" rtl="0" eaLnBrk="1" latinLnBrk="0" hangingPunct="1">
        <a:defRPr sz="36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" algn="l" defTabSz="182880" rtl="0" eaLnBrk="1" latinLnBrk="0" hangingPunct="1">
        <a:defRPr sz="36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" algn="l" defTabSz="182880" rtl="0" eaLnBrk="1" latinLnBrk="0" hangingPunct="1">
        <a:defRPr sz="36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" algn="l" defTabSz="182880" rtl="0" eaLnBrk="1" latinLnBrk="0" hangingPunct="1">
        <a:defRPr sz="36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" algn="l" defTabSz="182880" rtl="0" eaLnBrk="1" latinLnBrk="0" hangingPunct="1">
        <a:defRPr sz="3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ECD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3EE60293-379D-8D44-A483-02638AD80902}"/>
              </a:ext>
            </a:extLst>
          </p:cNvPr>
          <p:cNvSpPr/>
          <p:nvPr/>
        </p:nvSpPr>
        <p:spPr>
          <a:xfrm>
            <a:off x="67377" y="60960"/>
            <a:ext cx="1700463" cy="1700463"/>
          </a:xfrm>
          <a:prstGeom prst="roundRect">
            <a:avLst/>
          </a:prstGeom>
          <a:solidFill>
            <a:schemeClr val="bg1"/>
          </a:solidFill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2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77B6252-48B2-DF4F-9C4F-1F7192E52033}"/>
              </a:ext>
            </a:extLst>
          </p:cNvPr>
          <p:cNvSpPr/>
          <p:nvPr/>
        </p:nvSpPr>
        <p:spPr>
          <a:xfrm>
            <a:off x="76995" y="-117610"/>
            <a:ext cx="80342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b="1" dirty="0">
                <a:solidFill>
                  <a:srgbClr val="A01F13"/>
                </a:solidFill>
                <a:latin typeface="Harrington" pitchFamily="82" charset="77"/>
              </a:rPr>
              <a:t>P</a:t>
            </a:r>
            <a:endParaRPr lang="en-US" sz="72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79FF860-CFE6-3441-BCA9-A9E76B0A36D2}"/>
              </a:ext>
            </a:extLst>
          </p:cNvPr>
          <p:cNvSpPr/>
          <p:nvPr/>
        </p:nvSpPr>
        <p:spPr>
          <a:xfrm>
            <a:off x="67377" y="711087"/>
            <a:ext cx="81304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b="1" dirty="0">
                <a:solidFill>
                  <a:srgbClr val="A01F13"/>
                </a:solidFill>
                <a:latin typeface="Harrington" pitchFamily="82" charset="77"/>
              </a:rPr>
              <a:t>G</a:t>
            </a:r>
            <a:endParaRPr lang="en-US" sz="72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DF350F-9F74-0141-92C6-3628A645836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/>
        </p:blipFill>
        <p:spPr>
          <a:xfrm flipH="1">
            <a:off x="400623" y="83191"/>
            <a:ext cx="1450782" cy="1656000"/>
          </a:xfrm>
          <a:prstGeom prst="rect">
            <a:avLst/>
          </a:prstGeom>
          <a:ln>
            <a:noFill/>
          </a:ln>
          <a:effectLst>
            <a:reflection endPos="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22862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EEC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3EE60293-379D-8D44-A483-02638AD80902}"/>
              </a:ext>
            </a:extLst>
          </p:cNvPr>
          <p:cNvSpPr/>
          <p:nvPr/>
        </p:nvSpPr>
        <p:spPr>
          <a:xfrm>
            <a:off x="67377" y="60960"/>
            <a:ext cx="1700463" cy="1700463"/>
          </a:xfrm>
          <a:prstGeom prst="roundRect">
            <a:avLst/>
          </a:prstGeom>
          <a:solidFill>
            <a:schemeClr val="bg1"/>
          </a:solidFill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2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77B6252-48B2-DF4F-9C4F-1F7192E52033}"/>
              </a:ext>
            </a:extLst>
          </p:cNvPr>
          <p:cNvSpPr/>
          <p:nvPr/>
        </p:nvSpPr>
        <p:spPr>
          <a:xfrm>
            <a:off x="76995" y="-117610"/>
            <a:ext cx="80342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b="1" dirty="0">
                <a:solidFill>
                  <a:srgbClr val="A01F13"/>
                </a:solidFill>
                <a:latin typeface="Harrington" pitchFamily="82" charset="77"/>
              </a:rPr>
              <a:t>P</a:t>
            </a:r>
            <a:endParaRPr lang="en-US" sz="72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79FF860-CFE6-3441-BCA9-A9E76B0A36D2}"/>
              </a:ext>
            </a:extLst>
          </p:cNvPr>
          <p:cNvSpPr/>
          <p:nvPr/>
        </p:nvSpPr>
        <p:spPr>
          <a:xfrm>
            <a:off x="67377" y="711087"/>
            <a:ext cx="81304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b="1" dirty="0">
                <a:solidFill>
                  <a:srgbClr val="A01F13"/>
                </a:solidFill>
                <a:latin typeface="Harrington" pitchFamily="82" charset="77"/>
              </a:rPr>
              <a:t>G</a:t>
            </a:r>
            <a:endParaRPr lang="en-US" sz="72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DF350F-9F74-0141-92C6-3628A645836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/>
        </p:blipFill>
        <p:spPr>
          <a:xfrm flipH="1">
            <a:off x="400623" y="83191"/>
            <a:ext cx="1450782" cy="1656000"/>
          </a:xfrm>
          <a:prstGeom prst="rect">
            <a:avLst/>
          </a:prstGeom>
          <a:ln>
            <a:noFill/>
          </a:ln>
          <a:effectLst>
            <a:reflection endPos="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097586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3EE60293-379D-8D44-A483-02638AD80902}"/>
              </a:ext>
            </a:extLst>
          </p:cNvPr>
          <p:cNvSpPr/>
          <p:nvPr/>
        </p:nvSpPr>
        <p:spPr>
          <a:xfrm>
            <a:off x="67377" y="60960"/>
            <a:ext cx="1700463" cy="1700463"/>
          </a:xfrm>
          <a:prstGeom prst="roundRect">
            <a:avLst/>
          </a:prstGeom>
          <a:solidFill>
            <a:schemeClr val="bg1"/>
          </a:solidFill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2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77B6252-48B2-DF4F-9C4F-1F7192E52033}"/>
              </a:ext>
            </a:extLst>
          </p:cNvPr>
          <p:cNvSpPr/>
          <p:nvPr/>
        </p:nvSpPr>
        <p:spPr>
          <a:xfrm>
            <a:off x="76995" y="-117610"/>
            <a:ext cx="80342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b="1" dirty="0">
                <a:solidFill>
                  <a:srgbClr val="A01F13"/>
                </a:solidFill>
                <a:latin typeface="Harrington" pitchFamily="82" charset="77"/>
              </a:rPr>
              <a:t>P</a:t>
            </a:r>
            <a:endParaRPr lang="en-US" sz="72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79FF860-CFE6-3441-BCA9-A9E76B0A36D2}"/>
              </a:ext>
            </a:extLst>
          </p:cNvPr>
          <p:cNvSpPr/>
          <p:nvPr/>
        </p:nvSpPr>
        <p:spPr>
          <a:xfrm>
            <a:off x="67377" y="711087"/>
            <a:ext cx="81304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b="1" dirty="0">
                <a:solidFill>
                  <a:srgbClr val="A01F13"/>
                </a:solidFill>
                <a:latin typeface="Harrington" pitchFamily="82" charset="77"/>
              </a:rPr>
              <a:t>G</a:t>
            </a:r>
            <a:endParaRPr lang="en-US" sz="72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DF350F-9F74-0141-92C6-3628A645836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/>
        </p:blipFill>
        <p:spPr>
          <a:xfrm flipH="1">
            <a:off x="400623" y="83191"/>
            <a:ext cx="1450782" cy="1656000"/>
          </a:xfrm>
          <a:prstGeom prst="rect">
            <a:avLst/>
          </a:prstGeom>
          <a:ln>
            <a:noFill/>
          </a:ln>
          <a:effectLst>
            <a:reflection endPos="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167131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3EE60293-379D-8D44-A483-02638AD80902}"/>
              </a:ext>
            </a:extLst>
          </p:cNvPr>
          <p:cNvSpPr/>
          <p:nvPr/>
        </p:nvSpPr>
        <p:spPr>
          <a:xfrm>
            <a:off x="67377" y="60960"/>
            <a:ext cx="1700463" cy="1700463"/>
          </a:xfrm>
          <a:prstGeom prst="roundRect">
            <a:avLst/>
          </a:prstGeom>
          <a:solidFill>
            <a:schemeClr val="bg1"/>
          </a:solidFill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2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77B6252-48B2-DF4F-9C4F-1F7192E52033}"/>
              </a:ext>
            </a:extLst>
          </p:cNvPr>
          <p:cNvSpPr/>
          <p:nvPr/>
        </p:nvSpPr>
        <p:spPr>
          <a:xfrm>
            <a:off x="76995" y="-117610"/>
            <a:ext cx="80342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b="1" dirty="0">
                <a:solidFill>
                  <a:srgbClr val="A01F13"/>
                </a:solidFill>
                <a:latin typeface="Harrington" pitchFamily="82" charset="77"/>
              </a:rPr>
              <a:t>P</a:t>
            </a:r>
            <a:endParaRPr lang="en-US" sz="72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79FF860-CFE6-3441-BCA9-A9E76B0A36D2}"/>
              </a:ext>
            </a:extLst>
          </p:cNvPr>
          <p:cNvSpPr/>
          <p:nvPr/>
        </p:nvSpPr>
        <p:spPr>
          <a:xfrm>
            <a:off x="67377" y="711087"/>
            <a:ext cx="81304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b="1" dirty="0">
                <a:solidFill>
                  <a:srgbClr val="A01F13"/>
                </a:solidFill>
                <a:latin typeface="Harrington" pitchFamily="82" charset="77"/>
              </a:rPr>
              <a:t>G</a:t>
            </a:r>
            <a:endParaRPr lang="en-US" sz="72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DF350F-9F74-0141-92C6-3628A645836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/>
        </p:blipFill>
        <p:spPr>
          <a:xfrm flipH="1">
            <a:off x="400623" y="83191"/>
            <a:ext cx="1450782" cy="1656000"/>
          </a:xfrm>
          <a:prstGeom prst="rect">
            <a:avLst/>
          </a:prstGeom>
          <a:ln>
            <a:noFill/>
          </a:ln>
          <a:effectLst>
            <a:reflection endPos="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75235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ECD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77B6252-48B2-DF4F-9C4F-1F7192E52033}"/>
              </a:ext>
            </a:extLst>
          </p:cNvPr>
          <p:cNvSpPr/>
          <p:nvPr/>
        </p:nvSpPr>
        <p:spPr>
          <a:xfrm>
            <a:off x="0" y="-289060"/>
            <a:ext cx="1148071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200" b="1" dirty="0">
                <a:solidFill>
                  <a:srgbClr val="A01F13"/>
                </a:solidFill>
                <a:latin typeface="Harrington" pitchFamily="82" charset="77"/>
              </a:rPr>
              <a:t>P</a:t>
            </a:r>
            <a:endParaRPr lang="en-US" sz="112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79FF860-CFE6-3441-BCA9-A9E76B0A36D2}"/>
              </a:ext>
            </a:extLst>
          </p:cNvPr>
          <p:cNvSpPr/>
          <p:nvPr/>
        </p:nvSpPr>
        <p:spPr>
          <a:xfrm>
            <a:off x="759742" y="346284"/>
            <a:ext cx="1160895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200" b="1" dirty="0">
                <a:solidFill>
                  <a:srgbClr val="A01F13"/>
                </a:solidFill>
                <a:latin typeface="Harrington" pitchFamily="82" charset="77"/>
              </a:rPr>
              <a:t>G</a:t>
            </a:r>
            <a:endParaRPr lang="en-US" sz="11200" dirty="0"/>
          </a:p>
        </p:txBody>
      </p:sp>
    </p:spTree>
    <p:extLst>
      <p:ext uri="{BB962C8B-B14F-4D97-AF65-F5344CB8AC3E}">
        <p14:creationId xmlns:p14="http://schemas.microsoft.com/office/powerpoint/2010/main" val="4422792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EEC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77B6252-48B2-DF4F-9C4F-1F7192E52033}"/>
              </a:ext>
            </a:extLst>
          </p:cNvPr>
          <p:cNvSpPr/>
          <p:nvPr/>
        </p:nvSpPr>
        <p:spPr>
          <a:xfrm>
            <a:off x="0" y="-289060"/>
            <a:ext cx="1148071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200" b="1" dirty="0">
                <a:solidFill>
                  <a:srgbClr val="A01F13"/>
                </a:solidFill>
                <a:latin typeface="Harrington" pitchFamily="82" charset="77"/>
              </a:rPr>
              <a:t>P</a:t>
            </a:r>
            <a:endParaRPr lang="en-US" sz="112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79FF860-CFE6-3441-BCA9-A9E76B0A36D2}"/>
              </a:ext>
            </a:extLst>
          </p:cNvPr>
          <p:cNvSpPr/>
          <p:nvPr/>
        </p:nvSpPr>
        <p:spPr>
          <a:xfrm>
            <a:off x="759742" y="346284"/>
            <a:ext cx="1160895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200" b="1" dirty="0">
                <a:solidFill>
                  <a:srgbClr val="A01F13"/>
                </a:solidFill>
                <a:latin typeface="Harrington" pitchFamily="82" charset="77"/>
              </a:rPr>
              <a:t>G</a:t>
            </a:r>
            <a:endParaRPr lang="en-US" sz="11200" dirty="0"/>
          </a:p>
        </p:txBody>
      </p:sp>
    </p:spTree>
    <p:extLst>
      <p:ext uri="{BB962C8B-B14F-4D97-AF65-F5344CB8AC3E}">
        <p14:creationId xmlns:p14="http://schemas.microsoft.com/office/powerpoint/2010/main" val="4281338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77B6252-48B2-DF4F-9C4F-1F7192E52033}"/>
              </a:ext>
            </a:extLst>
          </p:cNvPr>
          <p:cNvSpPr/>
          <p:nvPr/>
        </p:nvSpPr>
        <p:spPr>
          <a:xfrm>
            <a:off x="0" y="-289060"/>
            <a:ext cx="1148071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200" b="1" dirty="0">
                <a:solidFill>
                  <a:srgbClr val="A01F13"/>
                </a:solidFill>
                <a:latin typeface="Harrington" pitchFamily="82" charset="77"/>
              </a:rPr>
              <a:t>P</a:t>
            </a:r>
            <a:endParaRPr lang="en-US" sz="112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79FF860-CFE6-3441-BCA9-A9E76B0A36D2}"/>
              </a:ext>
            </a:extLst>
          </p:cNvPr>
          <p:cNvSpPr/>
          <p:nvPr/>
        </p:nvSpPr>
        <p:spPr>
          <a:xfrm>
            <a:off x="759742" y="346284"/>
            <a:ext cx="1160895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200" b="1" dirty="0">
                <a:solidFill>
                  <a:srgbClr val="A01F13"/>
                </a:solidFill>
                <a:latin typeface="Harrington" pitchFamily="82" charset="77"/>
              </a:rPr>
              <a:t>G</a:t>
            </a:r>
            <a:endParaRPr lang="en-US" sz="11200" dirty="0"/>
          </a:p>
        </p:txBody>
      </p:sp>
    </p:spTree>
    <p:extLst>
      <p:ext uri="{BB962C8B-B14F-4D97-AF65-F5344CB8AC3E}">
        <p14:creationId xmlns:p14="http://schemas.microsoft.com/office/powerpoint/2010/main" val="42320873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77B6252-48B2-DF4F-9C4F-1F7192E52033}"/>
              </a:ext>
            </a:extLst>
          </p:cNvPr>
          <p:cNvSpPr/>
          <p:nvPr/>
        </p:nvSpPr>
        <p:spPr>
          <a:xfrm>
            <a:off x="0" y="-289060"/>
            <a:ext cx="1148071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200" b="1" dirty="0">
                <a:solidFill>
                  <a:srgbClr val="A01F13"/>
                </a:solidFill>
                <a:latin typeface="Harrington" pitchFamily="82" charset="77"/>
              </a:rPr>
              <a:t>P</a:t>
            </a:r>
            <a:endParaRPr lang="en-US" sz="112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79FF860-CFE6-3441-BCA9-A9E76B0A36D2}"/>
              </a:ext>
            </a:extLst>
          </p:cNvPr>
          <p:cNvSpPr/>
          <p:nvPr/>
        </p:nvSpPr>
        <p:spPr>
          <a:xfrm>
            <a:off x="759742" y="346284"/>
            <a:ext cx="1160895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200" b="1" dirty="0">
                <a:solidFill>
                  <a:srgbClr val="A01F13"/>
                </a:solidFill>
                <a:latin typeface="Harrington" pitchFamily="82" charset="77"/>
              </a:rPr>
              <a:t>G</a:t>
            </a:r>
            <a:endParaRPr lang="en-US" sz="11200" dirty="0"/>
          </a:p>
        </p:txBody>
      </p:sp>
    </p:spTree>
    <p:extLst>
      <p:ext uri="{BB962C8B-B14F-4D97-AF65-F5344CB8AC3E}">
        <p14:creationId xmlns:p14="http://schemas.microsoft.com/office/powerpoint/2010/main" val="20830922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</TotalTime>
  <Words>31</Words>
  <Application>Microsoft Macintosh PowerPoint</Application>
  <PresentationFormat>Custom</PresentationFormat>
  <Paragraphs>24</Paragraphs>
  <Slides>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Harrington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 Newby</dc:creator>
  <cp:lastModifiedBy>Greg Newby</cp:lastModifiedBy>
  <cp:revision>17</cp:revision>
  <dcterms:created xsi:type="dcterms:W3CDTF">2019-01-06T19:38:25Z</dcterms:created>
  <dcterms:modified xsi:type="dcterms:W3CDTF">2020-09-14T23:46:03Z</dcterms:modified>
</cp:coreProperties>
</file>