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61" r:id="rId2"/>
  </p:sldIdLst>
  <p:sldSz cx="32512000" cy="53705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EC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>
      <p:cViewPr varScale="1">
        <p:scale>
          <a:sx n="39" d="100"/>
          <a:sy n="39" d="100"/>
        </p:scale>
        <p:origin x="192" y="22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3F467E-F2DB-8941-9A79-461D5727627E}" type="datetimeFigureOut">
              <a:rPr lang="en-US" smtClean="0"/>
              <a:t>1/15/23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5911850" y="1143000"/>
            <a:ext cx="18681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6B6490-E99F-C149-BEDA-9584A76B9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524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Blue DEECF2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FEC1B9-1783-E743-9891-9AB2F9AC753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203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64000" y="878925"/>
            <a:ext cx="24384000" cy="1869734"/>
          </a:xfrm>
        </p:spPr>
        <p:txBody>
          <a:bodyPr anchor="b"/>
          <a:lstStyle>
            <a:lvl1pPr algn="ctr">
              <a:defRPr sz="46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64000" y="2820763"/>
            <a:ext cx="24384000" cy="1296630"/>
          </a:xfrm>
        </p:spPr>
        <p:txBody>
          <a:bodyPr/>
          <a:lstStyle>
            <a:lvl1pPr marL="0" indent="0" algn="ctr">
              <a:buNone/>
              <a:defRPr sz="1879"/>
            </a:lvl1pPr>
            <a:lvl2pPr marL="358033" indent="0" algn="ctr">
              <a:buNone/>
              <a:defRPr sz="1566"/>
            </a:lvl2pPr>
            <a:lvl3pPr marL="716067" indent="0" algn="ctr">
              <a:buNone/>
              <a:defRPr sz="1410"/>
            </a:lvl3pPr>
            <a:lvl4pPr marL="1074100" indent="0" algn="ctr">
              <a:buNone/>
              <a:defRPr sz="1253"/>
            </a:lvl4pPr>
            <a:lvl5pPr marL="1432133" indent="0" algn="ctr">
              <a:buNone/>
              <a:defRPr sz="1253"/>
            </a:lvl5pPr>
            <a:lvl6pPr marL="1790167" indent="0" algn="ctr">
              <a:buNone/>
              <a:defRPr sz="1253"/>
            </a:lvl6pPr>
            <a:lvl7pPr marL="2148200" indent="0" algn="ctr">
              <a:buNone/>
              <a:defRPr sz="1253"/>
            </a:lvl7pPr>
            <a:lvl8pPr marL="2506233" indent="0" algn="ctr">
              <a:buNone/>
              <a:defRPr sz="1253"/>
            </a:lvl8pPr>
            <a:lvl9pPr marL="2864267" indent="0" algn="ctr">
              <a:buNone/>
              <a:defRPr sz="125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6F7D6-83CC-C349-BB4E-93E00E68F8A2}" type="datetimeFigureOut">
              <a:rPr lang="en-US" smtClean="0"/>
              <a:t>1/15/23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D209B-5748-3441-A1EF-32DD8DB2D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422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6F7D6-83CC-C349-BB4E-93E00E68F8A2}" type="datetimeFigureOut">
              <a:rPr lang="en-US" smtClean="0"/>
              <a:t>1/15/23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D209B-5748-3441-A1EF-32DD8DB2D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025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266400" y="285930"/>
            <a:ext cx="7010400" cy="45512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5200" y="285930"/>
            <a:ext cx="20624800" cy="45512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6F7D6-83CC-C349-BB4E-93E00E68F8A2}" type="datetimeFigureOut">
              <a:rPr lang="en-US" smtClean="0"/>
              <a:t>1/15/23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D209B-5748-3441-A1EF-32DD8DB2D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423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6F7D6-83CC-C349-BB4E-93E00E68F8A2}" type="datetimeFigureOut">
              <a:rPr lang="en-US" smtClean="0"/>
              <a:t>1/15/23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D209B-5748-3441-A1EF-32DD8DB2D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013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8267" y="1338899"/>
            <a:ext cx="28041600" cy="2233984"/>
          </a:xfrm>
        </p:spPr>
        <p:txBody>
          <a:bodyPr anchor="b"/>
          <a:lstStyle>
            <a:lvl1pPr>
              <a:defRPr sz="46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18267" y="3594018"/>
            <a:ext cx="28041600" cy="1174799"/>
          </a:xfrm>
        </p:spPr>
        <p:txBody>
          <a:bodyPr/>
          <a:lstStyle>
            <a:lvl1pPr marL="0" indent="0">
              <a:buNone/>
              <a:defRPr sz="1879">
                <a:solidFill>
                  <a:schemeClr val="tx1">
                    <a:tint val="75000"/>
                  </a:schemeClr>
                </a:solidFill>
              </a:defRPr>
            </a:lvl1pPr>
            <a:lvl2pPr marL="358033" indent="0">
              <a:buNone/>
              <a:defRPr sz="1566">
                <a:solidFill>
                  <a:schemeClr val="tx1">
                    <a:tint val="75000"/>
                  </a:schemeClr>
                </a:solidFill>
              </a:defRPr>
            </a:lvl2pPr>
            <a:lvl3pPr marL="716067" indent="0">
              <a:buNone/>
              <a:defRPr sz="1410">
                <a:solidFill>
                  <a:schemeClr val="tx1">
                    <a:tint val="75000"/>
                  </a:schemeClr>
                </a:solidFill>
              </a:defRPr>
            </a:lvl3pPr>
            <a:lvl4pPr marL="1074100" indent="0">
              <a:buNone/>
              <a:defRPr sz="1253">
                <a:solidFill>
                  <a:schemeClr val="tx1">
                    <a:tint val="75000"/>
                  </a:schemeClr>
                </a:solidFill>
              </a:defRPr>
            </a:lvl4pPr>
            <a:lvl5pPr marL="1432133" indent="0">
              <a:buNone/>
              <a:defRPr sz="1253">
                <a:solidFill>
                  <a:schemeClr val="tx1">
                    <a:tint val="75000"/>
                  </a:schemeClr>
                </a:solidFill>
              </a:defRPr>
            </a:lvl5pPr>
            <a:lvl6pPr marL="1790167" indent="0">
              <a:buNone/>
              <a:defRPr sz="1253">
                <a:solidFill>
                  <a:schemeClr val="tx1">
                    <a:tint val="75000"/>
                  </a:schemeClr>
                </a:solidFill>
              </a:defRPr>
            </a:lvl6pPr>
            <a:lvl7pPr marL="2148200" indent="0">
              <a:buNone/>
              <a:defRPr sz="1253">
                <a:solidFill>
                  <a:schemeClr val="tx1">
                    <a:tint val="75000"/>
                  </a:schemeClr>
                </a:solidFill>
              </a:defRPr>
            </a:lvl7pPr>
            <a:lvl8pPr marL="2506233" indent="0">
              <a:buNone/>
              <a:defRPr sz="1253">
                <a:solidFill>
                  <a:schemeClr val="tx1">
                    <a:tint val="75000"/>
                  </a:schemeClr>
                </a:solidFill>
              </a:defRPr>
            </a:lvl8pPr>
            <a:lvl9pPr marL="2864267" indent="0">
              <a:buNone/>
              <a:defRPr sz="125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6F7D6-83CC-C349-BB4E-93E00E68F8A2}" type="datetimeFigureOut">
              <a:rPr lang="en-US" smtClean="0"/>
              <a:t>1/15/23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D209B-5748-3441-A1EF-32DD8DB2D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056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35200" y="1429651"/>
            <a:ext cx="13817600" cy="34075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59200" y="1429651"/>
            <a:ext cx="13817600" cy="34075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6F7D6-83CC-C349-BB4E-93E00E68F8A2}" type="datetimeFigureOut">
              <a:rPr lang="en-US" smtClean="0"/>
              <a:t>1/15/23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D209B-5748-3441-A1EF-32DD8DB2D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471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9435" y="285930"/>
            <a:ext cx="28041600" cy="103805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9436" y="1316522"/>
            <a:ext cx="13754099" cy="645207"/>
          </a:xfrm>
        </p:spPr>
        <p:txBody>
          <a:bodyPr anchor="b"/>
          <a:lstStyle>
            <a:lvl1pPr marL="0" indent="0">
              <a:buNone/>
              <a:defRPr sz="1879" b="1"/>
            </a:lvl1pPr>
            <a:lvl2pPr marL="358033" indent="0">
              <a:buNone/>
              <a:defRPr sz="1566" b="1"/>
            </a:lvl2pPr>
            <a:lvl3pPr marL="716067" indent="0">
              <a:buNone/>
              <a:defRPr sz="1410" b="1"/>
            </a:lvl3pPr>
            <a:lvl4pPr marL="1074100" indent="0">
              <a:buNone/>
              <a:defRPr sz="1253" b="1"/>
            </a:lvl4pPr>
            <a:lvl5pPr marL="1432133" indent="0">
              <a:buNone/>
              <a:defRPr sz="1253" b="1"/>
            </a:lvl5pPr>
            <a:lvl6pPr marL="1790167" indent="0">
              <a:buNone/>
              <a:defRPr sz="1253" b="1"/>
            </a:lvl6pPr>
            <a:lvl7pPr marL="2148200" indent="0">
              <a:buNone/>
              <a:defRPr sz="1253" b="1"/>
            </a:lvl7pPr>
            <a:lvl8pPr marL="2506233" indent="0">
              <a:buNone/>
              <a:defRPr sz="1253" b="1"/>
            </a:lvl8pPr>
            <a:lvl9pPr marL="2864267" indent="0">
              <a:buNone/>
              <a:defRPr sz="125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9436" y="1961729"/>
            <a:ext cx="13754099" cy="28854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459200" y="1316522"/>
            <a:ext cx="13821835" cy="645207"/>
          </a:xfrm>
        </p:spPr>
        <p:txBody>
          <a:bodyPr anchor="b"/>
          <a:lstStyle>
            <a:lvl1pPr marL="0" indent="0">
              <a:buNone/>
              <a:defRPr sz="1879" b="1"/>
            </a:lvl1pPr>
            <a:lvl2pPr marL="358033" indent="0">
              <a:buNone/>
              <a:defRPr sz="1566" b="1"/>
            </a:lvl2pPr>
            <a:lvl3pPr marL="716067" indent="0">
              <a:buNone/>
              <a:defRPr sz="1410" b="1"/>
            </a:lvl3pPr>
            <a:lvl4pPr marL="1074100" indent="0">
              <a:buNone/>
              <a:defRPr sz="1253" b="1"/>
            </a:lvl4pPr>
            <a:lvl5pPr marL="1432133" indent="0">
              <a:buNone/>
              <a:defRPr sz="1253" b="1"/>
            </a:lvl5pPr>
            <a:lvl6pPr marL="1790167" indent="0">
              <a:buNone/>
              <a:defRPr sz="1253" b="1"/>
            </a:lvl6pPr>
            <a:lvl7pPr marL="2148200" indent="0">
              <a:buNone/>
              <a:defRPr sz="1253" b="1"/>
            </a:lvl7pPr>
            <a:lvl8pPr marL="2506233" indent="0">
              <a:buNone/>
              <a:defRPr sz="1253" b="1"/>
            </a:lvl8pPr>
            <a:lvl9pPr marL="2864267" indent="0">
              <a:buNone/>
              <a:defRPr sz="125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459200" y="1961729"/>
            <a:ext cx="13821835" cy="28854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6F7D6-83CC-C349-BB4E-93E00E68F8A2}" type="datetimeFigureOut">
              <a:rPr lang="en-US" smtClean="0"/>
              <a:t>1/15/23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D209B-5748-3441-A1EF-32DD8DB2D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306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6F7D6-83CC-C349-BB4E-93E00E68F8A2}" type="datetimeFigureOut">
              <a:rPr lang="en-US" smtClean="0"/>
              <a:t>1/15/23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D209B-5748-3441-A1EF-32DD8DB2D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574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6F7D6-83CC-C349-BB4E-93E00E68F8A2}" type="datetimeFigureOut">
              <a:rPr lang="en-US" smtClean="0"/>
              <a:t>1/15/23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D209B-5748-3441-A1EF-32DD8DB2D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843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9436" y="358034"/>
            <a:ext cx="10485965" cy="1253120"/>
          </a:xfrm>
        </p:spPr>
        <p:txBody>
          <a:bodyPr anchor="b"/>
          <a:lstStyle>
            <a:lvl1pPr>
              <a:defRPr sz="250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821835" y="773255"/>
            <a:ext cx="16459200" cy="3816545"/>
          </a:xfrm>
        </p:spPr>
        <p:txBody>
          <a:bodyPr/>
          <a:lstStyle>
            <a:lvl1pPr>
              <a:defRPr sz="2506"/>
            </a:lvl1pPr>
            <a:lvl2pPr>
              <a:defRPr sz="2193"/>
            </a:lvl2pPr>
            <a:lvl3pPr>
              <a:defRPr sz="1879"/>
            </a:lvl3pPr>
            <a:lvl4pPr>
              <a:defRPr sz="1566"/>
            </a:lvl4pPr>
            <a:lvl5pPr>
              <a:defRPr sz="1566"/>
            </a:lvl5pPr>
            <a:lvl6pPr>
              <a:defRPr sz="1566"/>
            </a:lvl6pPr>
            <a:lvl7pPr>
              <a:defRPr sz="1566"/>
            </a:lvl7pPr>
            <a:lvl8pPr>
              <a:defRPr sz="1566"/>
            </a:lvl8pPr>
            <a:lvl9pPr>
              <a:defRPr sz="156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9436" y="1611154"/>
            <a:ext cx="10485965" cy="2984862"/>
          </a:xfrm>
        </p:spPr>
        <p:txBody>
          <a:bodyPr/>
          <a:lstStyle>
            <a:lvl1pPr marL="0" indent="0">
              <a:buNone/>
              <a:defRPr sz="1253"/>
            </a:lvl1pPr>
            <a:lvl2pPr marL="358033" indent="0">
              <a:buNone/>
              <a:defRPr sz="1096"/>
            </a:lvl2pPr>
            <a:lvl3pPr marL="716067" indent="0">
              <a:buNone/>
              <a:defRPr sz="940"/>
            </a:lvl3pPr>
            <a:lvl4pPr marL="1074100" indent="0">
              <a:buNone/>
              <a:defRPr sz="783"/>
            </a:lvl4pPr>
            <a:lvl5pPr marL="1432133" indent="0">
              <a:buNone/>
              <a:defRPr sz="783"/>
            </a:lvl5pPr>
            <a:lvl6pPr marL="1790167" indent="0">
              <a:buNone/>
              <a:defRPr sz="783"/>
            </a:lvl6pPr>
            <a:lvl7pPr marL="2148200" indent="0">
              <a:buNone/>
              <a:defRPr sz="783"/>
            </a:lvl7pPr>
            <a:lvl8pPr marL="2506233" indent="0">
              <a:buNone/>
              <a:defRPr sz="783"/>
            </a:lvl8pPr>
            <a:lvl9pPr marL="2864267" indent="0">
              <a:buNone/>
              <a:defRPr sz="78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6F7D6-83CC-C349-BB4E-93E00E68F8A2}" type="datetimeFigureOut">
              <a:rPr lang="en-US" smtClean="0"/>
              <a:t>1/15/23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D209B-5748-3441-A1EF-32DD8DB2D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802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9436" y="358034"/>
            <a:ext cx="10485965" cy="1253120"/>
          </a:xfrm>
        </p:spPr>
        <p:txBody>
          <a:bodyPr anchor="b"/>
          <a:lstStyle>
            <a:lvl1pPr>
              <a:defRPr sz="250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821835" y="773255"/>
            <a:ext cx="16459200" cy="3816545"/>
          </a:xfrm>
        </p:spPr>
        <p:txBody>
          <a:bodyPr anchor="t"/>
          <a:lstStyle>
            <a:lvl1pPr marL="0" indent="0">
              <a:buNone/>
              <a:defRPr sz="2506"/>
            </a:lvl1pPr>
            <a:lvl2pPr marL="358033" indent="0">
              <a:buNone/>
              <a:defRPr sz="2193"/>
            </a:lvl2pPr>
            <a:lvl3pPr marL="716067" indent="0">
              <a:buNone/>
              <a:defRPr sz="1879"/>
            </a:lvl3pPr>
            <a:lvl4pPr marL="1074100" indent="0">
              <a:buNone/>
              <a:defRPr sz="1566"/>
            </a:lvl4pPr>
            <a:lvl5pPr marL="1432133" indent="0">
              <a:buNone/>
              <a:defRPr sz="1566"/>
            </a:lvl5pPr>
            <a:lvl6pPr marL="1790167" indent="0">
              <a:buNone/>
              <a:defRPr sz="1566"/>
            </a:lvl6pPr>
            <a:lvl7pPr marL="2148200" indent="0">
              <a:buNone/>
              <a:defRPr sz="1566"/>
            </a:lvl7pPr>
            <a:lvl8pPr marL="2506233" indent="0">
              <a:buNone/>
              <a:defRPr sz="1566"/>
            </a:lvl8pPr>
            <a:lvl9pPr marL="2864267" indent="0">
              <a:buNone/>
              <a:defRPr sz="156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9436" y="1611154"/>
            <a:ext cx="10485965" cy="2984862"/>
          </a:xfrm>
        </p:spPr>
        <p:txBody>
          <a:bodyPr/>
          <a:lstStyle>
            <a:lvl1pPr marL="0" indent="0">
              <a:buNone/>
              <a:defRPr sz="1253"/>
            </a:lvl1pPr>
            <a:lvl2pPr marL="358033" indent="0">
              <a:buNone/>
              <a:defRPr sz="1096"/>
            </a:lvl2pPr>
            <a:lvl3pPr marL="716067" indent="0">
              <a:buNone/>
              <a:defRPr sz="940"/>
            </a:lvl3pPr>
            <a:lvl4pPr marL="1074100" indent="0">
              <a:buNone/>
              <a:defRPr sz="783"/>
            </a:lvl4pPr>
            <a:lvl5pPr marL="1432133" indent="0">
              <a:buNone/>
              <a:defRPr sz="783"/>
            </a:lvl5pPr>
            <a:lvl6pPr marL="1790167" indent="0">
              <a:buNone/>
              <a:defRPr sz="783"/>
            </a:lvl6pPr>
            <a:lvl7pPr marL="2148200" indent="0">
              <a:buNone/>
              <a:defRPr sz="783"/>
            </a:lvl7pPr>
            <a:lvl8pPr marL="2506233" indent="0">
              <a:buNone/>
              <a:defRPr sz="783"/>
            </a:lvl8pPr>
            <a:lvl9pPr marL="2864267" indent="0">
              <a:buNone/>
              <a:defRPr sz="78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6F7D6-83CC-C349-BB4E-93E00E68F8A2}" type="datetimeFigureOut">
              <a:rPr lang="en-US" smtClean="0"/>
              <a:t>1/15/23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D209B-5748-3441-A1EF-32DD8DB2D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241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5200" y="285930"/>
            <a:ext cx="28041600" cy="10380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5200" y="1429651"/>
            <a:ext cx="28041600" cy="34075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35200" y="4977670"/>
            <a:ext cx="7315200" cy="285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16F7D6-83CC-C349-BB4E-93E00E68F8A2}" type="datetimeFigureOut">
              <a:rPr lang="en-US" smtClean="0"/>
              <a:t>1/15/23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69600" y="4977670"/>
            <a:ext cx="10972800" cy="285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961600" y="4977670"/>
            <a:ext cx="7315200" cy="285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D209B-5748-3441-A1EF-32DD8DB2D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997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16067" rtl="0" eaLnBrk="1" latinLnBrk="0" hangingPunct="1">
        <a:lnSpc>
          <a:spcPct val="90000"/>
        </a:lnSpc>
        <a:spcBef>
          <a:spcPct val="0"/>
        </a:spcBef>
        <a:buNone/>
        <a:defRPr sz="344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017" indent="-179017" algn="l" defTabSz="716067" rtl="0" eaLnBrk="1" latinLnBrk="0" hangingPunct="1">
        <a:lnSpc>
          <a:spcPct val="90000"/>
        </a:lnSpc>
        <a:spcBef>
          <a:spcPts val="783"/>
        </a:spcBef>
        <a:buFont typeface="Arial" panose="020B0604020202020204" pitchFamily="34" charset="0"/>
        <a:buChar char="•"/>
        <a:defRPr sz="2193" kern="1200">
          <a:solidFill>
            <a:schemeClr val="tx1"/>
          </a:solidFill>
          <a:latin typeface="+mn-lt"/>
          <a:ea typeface="+mn-ea"/>
          <a:cs typeface="+mn-cs"/>
        </a:defRPr>
      </a:lvl1pPr>
      <a:lvl2pPr marL="537050" indent="-179017" algn="l" defTabSz="716067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sz="1879" kern="1200">
          <a:solidFill>
            <a:schemeClr val="tx1"/>
          </a:solidFill>
          <a:latin typeface="+mn-lt"/>
          <a:ea typeface="+mn-ea"/>
          <a:cs typeface="+mn-cs"/>
        </a:defRPr>
      </a:lvl2pPr>
      <a:lvl3pPr marL="895083" indent="-179017" algn="l" defTabSz="716067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sz="1566" kern="1200">
          <a:solidFill>
            <a:schemeClr val="tx1"/>
          </a:solidFill>
          <a:latin typeface="+mn-lt"/>
          <a:ea typeface="+mn-ea"/>
          <a:cs typeface="+mn-cs"/>
        </a:defRPr>
      </a:lvl3pPr>
      <a:lvl4pPr marL="1253117" indent="-179017" algn="l" defTabSz="716067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sz="1410" kern="1200">
          <a:solidFill>
            <a:schemeClr val="tx1"/>
          </a:solidFill>
          <a:latin typeface="+mn-lt"/>
          <a:ea typeface="+mn-ea"/>
          <a:cs typeface="+mn-cs"/>
        </a:defRPr>
      </a:lvl4pPr>
      <a:lvl5pPr marL="1611150" indent="-179017" algn="l" defTabSz="716067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sz="1410" kern="1200">
          <a:solidFill>
            <a:schemeClr val="tx1"/>
          </a:solidFill>
          <a:latin typeface="+mn-lt"/>
          <a:ea typeface="+mn-ea"/>
          <a:cs typeface="+mn-cs"/>
        </a:defRPr>
      </a:lvl5pPr>
      <a:lvl6pPr marL="1969183" indent="-179017" algn="l" defTabSz="716067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sz="1410" kern="1200">
          <a:solidFill>
            <a:schemeClr val="tx1"/>
          </a:solidFill>
          <a:latin typeface="+mn-lt"/>
          <a:ea typeface="+mn-ea"/>
          <a:cs typeface="+mn-cs"/>
        </a:defRPr>
      </a:lvl6pPr>
      <a:lvl7pPr marL="2327217" indent="-179017" algn="l" defTabSz="716067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sz="1410" kern="1200">
          <a:solidFill>
            <a:schemeClr val="tx1"/>
          </a:solidFill>
          <a:latin typeface="+mn-lt"/>
          <a:ea typeface="+mn-ea"/>
          <a:cs typeface="+mn-cs"/>
        </a:defRPr>
      </a:lvl7pPr>
      <a:lvl8pPr marL="2685250" indent="-179017" algn="l" defTabSz="716067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sz="1410" kern="1200">
          <a:solidFill>
            <a:schemeClr val="tx1"/>
          </a:solidFill>
          <a:latin typeface="+mn-lt"/>
          <a:ea typeface="+mn-ea"/>
          <a:cs typeface="+mn-cs"/>
        </a:defRPr>
      </a:lvl8pPr>
      <a:lvl9pPr marL="3043283" indent="-179017" algn="l" defTabSz="716067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sz="141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6067" rtl="0" eaLnBrk="1" latinLnBrk="0" hangingPunct="1">
        <a:defRPr sz="1410" kern="1200">
          <a:solidFill>
            <a:schemeClr val="tx1"/>
          </a:solidFill>
          <a:latin typeface="+mn-lt"/>
          <a:ea typeface="+mn-ea"/>
          <a:cs typeface="+mn-cs"/>
        </a:defRPr>
      </a:lvl1pPr>
      <a:lvl2pPr marL="358033" algn="l" defTabSz="716067" rtl="0" eaLnBrk="1" latinLnBrk="0" hangingPunct="1">
        <a:defRPr sz="1410" kern="1200">
          <a:solidFill>
            <a:schemeClr val="tx1"/>
          </a:solidFill>
          <a:latin typeface="+mn-lt"/>
          <a:ea typeface="+mn-ea"/>
          <a:cs typeface="+mn-cs"/>
        </a:defRPr>
      </a:lvl2pPr>
      <a:lvl3pPr marL="716067" algn="l" defTabSz="716067" rtl="0" eaLnBrk="1" latinLnBrk="0" hangingPunct="1">
        <a:defRPr sz="1410" kern="1200">
          <a:solidFill>
            <a:schemeClr val="tx1"/>
          </a:solidFill>
          <a:latin typeface="+mn-lt"/>
          <a:ea typeface="+mn-ea"/>
          <a:cs typeface="+mn-cs"/>
        </a:defRPr>
      </a:lvl3pPr>
      <a:lvl4pPr marL="1074100" algn="l" defTabSz="716067" rtl="0" eaLnBrk="1" latinLnBrk="0" hangingPunct="1">
        <a:defRPr sz="1410" kern="1200">
          <a:solidFill>
            <a:schemeClr val="tx1"/>
          </a:solidFill>
          <a:latin typeface="+mn-lt"/>
          <a:ea typeface="+mn-ea"/>
          <a:cs typeface="+mn-cs"/>
        </a:defRPr>
      </a:lvl4pPr>
      <a:lvl5pPr marL="1432133" algn="l" defTabSz="716067" rtl="0" eaLnBrk="1" latinLnBrk="0" hangingPunct="1">
        <a:defRPr sz="1410" kern="1200">
          <a:solidFill>
            <a:schemeClr val="tx1"/>
          </a:solidFill>
          <a:latin typeface="+mn-lt"/>
          <a:ea typeface="+mn-ea"/>
          <a:cs typeface="+mn-cs"/>
        </a:defRPr>
      </a:lvl5pPr>
      <a:lvl6pPr marL="1790167" algn="l" defTabSz="716067" rtl="0" eaLnBrk="1" latinLnBrk="0" hangingPunct="1">
        <a:defRPr sz="1410" kern="1200">
          <a:solidFill>
            <a:schemeClr val="tx1"/>
          </a:solidFill>
          <a:latin typeface="+mn-lt"/>
          <a:ea typeface="+mn-ea"/>
          <a:cs typeface="+mn-cs"/>
        </a:defRPr>
      </a:lvl6pPr>
      <a:lvl7pPr marL="2148200" algn="l" defTabSz="716067" rtl="0" eaLnBrk="1" latinLnBrk="0" hangingPunct="1">
        <a:defRPr sz="1410" kern="1200">
          <a:solidFill>
            <a:schemeClr val="tx1"/>
          </a:solidFill>
          <a:latin typeface="+mn-lt"/>
          <a:ea typeface="+mn-ea"/>
          <a:cs typeface="+mn-cs"/>
        </a:defRPr>
      </a:lvl7pPr>
      <a:lvl8pPr marL="2506233" algn="l" defTabSz="716067" rtl="0" eaLnBrk="1" latinLnBrk="0" hangingPunct="1">
        <a:defRPr sz="1410" kern="1200">
          <a:solidFill>
            <a:schemeClr val="tx1"/>
          </a:solidFill>
          <a:latin typeface="+mn-lt"/>
          <a:ea typeface="+mn-ea"/>
          <a:cs typeface="+mn-cs"/>
        </a:defRPr>
      </a:lvl8pPr>
      <a:lvl9pPr marL="2864267" algn="l" defTabSz="716067" rtl="0" eaLnBrk="1" latinLnBrk="0" hangingPunct="1">
        <a:defRPr sz="141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EEC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3ADBEC1-2D24-FD4B-BC11-6E828A9EF0E9}"/>
              </a:ext>
            </a:extLst>
          </p:cNvPr>
          <p:cNvSpPr txBox="1"/>
          <p:nvPr/>
        </p:nvSpPr>
        <p:spPr>
          <a:xfrm>
            <a:off x="339005" y="257737"/>
            <a:ext cx="27275928" cy="43088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400" b="1" dirty="0">
                <a:solidFill>
                  <a:srgbClr val="A01F13"/>
                </a:solidFill>
                <a:latin typeface="Harrington" pitchFamily="82" charset="77"/>
              </a:rPr>
              <a:t>P</a:t>
            </a:r>
            <a:r>
              <a:rPr lang="en-US" sz="27400" dirty="0">
                <a:latin typeface="Harrington" pitchFamily="82" charset="77"/>
              </a:rPr>
              <a:t>roject </a:t>
            </a:r>
            <a:r>
              <a:rPr lang="en-US" sz="27400" b="1" spc="-794" dirty="0">
                <a:solidFill>
                  <a:srgbClr val="A01F13"/>
                </a:solidFill>
                <a:latin typeface="Harrington" pitchFamily="82" charset="77"/>
              </a:rPr>
              <a:t>G</a:t>
            </a:r>
            <a:r>
              <a:rPr lang="en-US" sz="27400" spc="-794" dirty="0">
                <a:latin typeface="Harrington" pitchFamily="82" charset="77"/>
              </a:rPr>
              <a:t>utenberg</a:t>
            </a:r>
            <a:endParaRPr lang="en-US" sz="27400" dirty="0">
              <a:latin typeface="Harrington" pitchFamily="82" charset="77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7189C9-2BB6-974B-842F-C032A3E9541D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49000"/>
          </a:blip>
          <a:stretch/>
        </p:blipFill>
        <p:spPr>
          <a:xfrm flipH="1">
            <a:off x="27483451" y="0"/>
            <a:ext cx="4689544" cy="5352895"/>
          </a:xfrm>
          <a:prstGeom prst="rect">
            <a:avLst/>
          </a:prstGeom>
          <a:ln>
            <a:noFill/>
          </a:ln>
          <a:effectLst>
            <a:reflection endPos="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1159065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 2013 - 2022">
  <a:themeElements>
    <a:clrScheme name="Office Theme 2013 -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 2013 - 2022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 2013 - 2022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 2013 - 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</TotalTime>
  <Words>5</Words>
  <Application>Microsoft Macintosh PowerPoint</Application>
  <PresentationFormat>Custom</PresentationFormat>
  <Paragraphs>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Harrington</vt:lpstr>
      <vt:lpstr>Office Theme 2013 - 2022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Greg.Newby</dc:creator>
  <cp:lastModifiedBy>Greg.Newby</cp:lastModifiedBy>
  <cp:revision>2</cp:revision>
  <dcterms:created xsi:type="dcterms:W3CDTF">2023-01-15T19:43:39Z</dcterms:created>
  <dcterms:modified xsi:type="dcterms:W3CDTF">2023-01-15T19:47:09Z</dcterms:modified>
</cp:coreProperties>
</file>