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sldIdLst>
    <p:sldId id="258" r:id="rId2"/>
    <p:sldId id="264" r:id="rId3"/>
    <p:sldId id="265" r:id="rId4"/>
    <p:sldId id="266" r:id="rId5"/>
    <p:sldId id="260" r:id="rId6"/>
    <p:sldId id="261" r:id="rId7"/>
    <p:sldId id="263" r:id="rId8"/>
    <p:sldId id="262" r:id="rId9"/>
  </p:sldIdLst>
  <p:sldSz cx="3240088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DA"/>
    <a:srgbClr val="DEECF2"/>
    <a:srgbClr val="A01F13"/>
    <a:srgbClr val="F5ECDB"/>
    <a:srgbClr val="EDDAB7"/>
    <a:srgbClr val="ECEADF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/>
    <p:restoredTop sz="94663"/>
  </p:normalViewPr>
  <p:slideViewPr>
    <p:cSldViewPr snapToGrid="0" snapToObjects="1">
      <p:cViewPr varScale="1">
        <p:scale>
          <a:sx n="248" d="100"/>
          <a:sy n="248" d="100"/>
        </p:scale>
        <p:origin x="2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F3B37-7CF8-6A45-B8D3-7A6084F42D64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2821D-4F3E-DE44-8F5F-C9C2DB568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05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site color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821D-4F3E-DE44-8F5F-C9C2DB5682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7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 DEECF2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821D-4F3E-DE44-8F5F-C9C2DB5682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Gold F6F3DA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821D-4F3E-DE44-8F5F-C9C2DB5682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530264"/>
            <a:ext cx="2754075" cy="1128031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1701796"/>
            <a:ext cx="2430066" cy="782271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3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6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172505"/>
            <a:ext cx="698644" cy="2745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172505"/>
            <a:ext cx="2055431" cy="2745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5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6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807773"/>
            <a:ext cx="2794576" cy="1347786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2168310"/>
            <a:ext cx="2794576" cy="70876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/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75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90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862523"/>
            <a:ext cx="1377037" cy="2055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862523"/>
            <a:ext cx="1377037" cy="2055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3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72506"/>
            <a:ext cx="2794576" cy="62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794272"/>
            <a:ext cx="1370709" cy="389260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1183532"/>
            <a:ext cx="1370709" cy="17407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794272"/>
            <a:ext cx="1377459" cy="389260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1183532"/>
            <a:ext cx="1377459" cy="17407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5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1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97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216006"/>
            <a:ext cx="1045013" cy="756021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466513"/>
            <a:ext cx="1640295" cy="2302563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972026"/>
            <a:ext cx="1045013" cy="1800799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81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216006"/>
            <a:ext cx="1045013" cy="756021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466513"/>
            <a:ext cx="1640295" cy="2302563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972026"/>
            <a:ext cx="1045013" cy="1800799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172506"/>
            <a:ext cx="2794576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862523"/>
            <a:ext cx="2794576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3003082"/>
            <a:ext cx="72902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3003082"/>
            <a:ext cx="109353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3003082"/>
            <a:ext cx="72902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7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457981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61682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9F178-B303-4B45-9D4F-02C6010FA20C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 flipH="1">
            <a:off x="1620044" y="536395"/>
            <a:ext cx="1758600" cy="2007360"/>
          </a:xfrm>
          <a:prstGeom prst="rect">
            <a:avLst/>
          </a:prstGeom>
          <a:ln>
            <a:noFill/>
          </a:ln>
          <a:effectLst>
            <a:reflection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250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457981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61682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9F178-B303-4B45-9D4F-02C6010FA20C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 flipH="1">
            <a:off x="1620044" y="536395"/>
            <a:ext cx="1758600" cy="2007360"/>
          </a:xfrm>
          <a:prstGeom prst="rect">
            <a:avLst/>
          </a:prstGeom>
          <a:ln>
            <a:noFill/>
          </a:ln>
          <a:effectLst>
            <a:reflection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2799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457981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61682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9F178-B303-4B45-9D4F-02C6010FA20C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 flipH="1">
            <a:off x="1620044" y="536395"/>
            <a:ext cx="1758600" cy="2007360"/>
          </a:xfrm>
          <a:prstGeom prst="rect">
            <a:avLst/>
          </a:prstGeom>
          <a:ln>
            <a:noFill/>
          </a:ln>
          <a:effectLst>
            <a:reflection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83059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457981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61682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9F178-B303-4B45-9D4F-02C6010FA20C}"/>
              </a:ext>
            </a:extLst>
          </p:cNvPr>
          <p:cNvPicPr/>
          <p:nvPr/>
        </p:nvPicPr>
        <p:blipFill>
          <a:blip r:embed="rId2">
            <a:alphaModFix amt="40000"/>
          </a:blip>
          <a:stretch/>
        </p:blipFill>
        <p:spPr>
          <a:xfrm flipH="1">
            <a:off x="1620044" y="536395"/>
            <a:ext cx="1758600" cy="2007360"/>
          </a:xfrm>
          <a:prstGeom prst="rect">
            <a:avLst/>
          </a:prstGeom>
          <a:ln>
            <a:noFill/>
          </a:ln>
          <a:effectLst>
            <a:reflection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69263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457981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61682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25C1A-6374-404B-84EE-A3C766A3EBAB}"/>
              </a:ext>
            </a:extLst>
          </p:cNvPr>
          <p:cNvPicPr/>
          <p:nvPr/>
        </p:nvPicPr>
        <p:blipFill>
          <a:blip r:embed="rId2">
            <a:alphaModFix amt="40000"/>
          </a:blip>
          <a:stretch/>
        </p:blipFill>
        <p:spPr>
          <a:xfrm flipH="1">
            <a:off x="1620044" y="536395"/>
            <a:ext cx="1758600" cy="2007360"/>
          </a:xfrm>
          <a:prstGeom prst="rect">
            <a:avLst/>
          </a:prstGeom>
          <a:ln>
            <a:noFill/>
          </a:ln>
          <a:effectLst>
            <a:reflection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8566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A84FE3-8733-C940-BFF3-07C280A49FE2}"/>
              </a:ext>
            </a:extLst>
          </p:cNvPr>
          <p:cNvSpPr txBox="1"/>
          <p:nvPr/>
        </p:nvSpPr>
        <p:spPr>
          <a:xfrm>
            <a:off x="242192" y="419715"/>
            <a:ext cx="303570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/>
              <a:t>       Project</a:t>
            </a:r>
          </a:p>
          <a:p>
            <a:br>
              <a:rPr lang="en-US" sz="5000" dirty="0"/>
            </a:br>
            <a:r>
              <a:rPr lang="en-US" sz="5000" dirty="0"/>
              <a:t>Gutenberg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2F7D34-47E1-6546-B3A9-DA8868AB3D05}"/>
              </a:ext>
            </a:extLst>
          </p:cNvPr>
          <p:cNvPicPr/>
          <p:nvPr/>
        </p:nvPicPr>
        <p:blipFill>
          <a:blip r:embed="rId2">
            <a:alphaModFix/>
          </a:blip>
          <a:stretch/>
        </p:blipFill>
        <p:spPr>
          <a:xfrm>
            <a:off x="-54644" y="94606"/>
            <a:ext cx="1758600" cy="200736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2775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A84FE3-8733-C940-BFF3-07C280A49FE2}"/>
              </a:ext>
            </a:extLst>
          </p:cNvPr>
          <p:cNvSpPr txBox="1"/>
          <p:nvPr/>
        </p:nvSpPr>
        <p:spPr>
          <a:xfrm>
            <a:off x="1483645" y="291205"/>
            <a:ext cx="18381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2800" dirty="0"/>
              <a:t>roject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2800" dirty="0"/>
              <a:t>utenberg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084554-8DAC-EE4E-8743-7D27863FC4A0}"/>
              </a:ext>
            </a:extLst>
          </p:cNvPr>
          <p:cNvPicPr/>
          <p:nvPr/>
        </p:nvPicPr>
        <p:blipFill>
          <a:blip r:embed="rId2">
            <a:alphaModFix/>
          </a:blip>
          <a:stretch/>
        </p:blipFill>
        <p:spPr>
          <a:xfrm>
            <a:off x="-54645" y="94604"/>
            <a:ext cx="2539227" cy="2854279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7200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7D54-16A0-3B4E-AD51-B14B1B4DF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EB69A-502B-2143-B1D3-5CC32EA13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23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4444</TotalTime>
  <Words>28</Words>
  <Application>Microsoft Macintosh PowerPoint</Application>
  <PresentationFormat>Custom</PresentationFormat>
  <Paragraphs>19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Harrington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Newby</dc:creator>
  <cp:lastModifiedBy>Greg Newby</cp:lastModifiedBy>
  <cp:revision>33</cp:revision>
  <dcterms:created xsi:type="dcterms:W3CDTF">2019-01-03T21:55:54Z</dcterms:created>
  <dcterms:modified xsi:type="dcterms:W3CDTF">2020-09-14T22:56:46Z</dcterms:modified>
</cp:coreProperties>
</file>